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tags/tag4.xml" ContentType="application/vnd.openxmlformats-officedocument.presentationml.tags+xml"/>
  <Override PartName="/ppt/notesSlides/notesSlide10.xml" ContentType="application/vnd.openxmlformats-officedocument.presentationml.notesSlide+xml"/>
  <Override PartName="/ppt/tags/tag5.xml" ContentType="application/vnd.openxmlformats-officedocument.presentationml.tags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23"/>
  </p:notesMasterIdLst>
  <p:handoutMasterIdLst>
    <p:handoutMasterId r:id="rId24"/>
  </p:handoutMasterIdLst>
  <p:sldIdLst>
    <p:sldId id="257" r:id="rId3"/>
    <p:sldId id="262" r:id="rId4"/>
    <p:sldId id="273" r:id="rId5"/>
    <p:sldId id="277" r:id="rId6"/>
    <p:sldId id="278" r:id="rId7"/>
    <p:sldId id="279" r:id="rId8"/>
    <p:sldId id="276" r:id="rId9"/>
    <p:sldId id="259" r:id="rId10"/>
    <p:sldId id="263" r:id="rId11"/>
    <p:sldId id="264" r:id="rId12"/>
    <p:sldId id="265" r:id="rId13"/>
    <p:sldId id="282" r:id="rId14"/>
    <p:sldId id="266" r:id="rId15"/>
    <p:sldId id="283" r:id="rId16"/>
    <p:sldId id="267" r:id="rId17"/>
    <p:sldId id="268" r:id="rId18"/>
    <p:sldId id="269" r:id="rId19"/>
    <p:sldId id="270" r:id="rId20"/>
    <p:sldId id="271" r:id="rId21"/>
    <p:sldId id="28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0DF2F55-43A5-4942-832F-BCE316FFBFE9}">
          <p14:sldIdLst>
            <p14:sldId id="257"/>
            <p14:sldId id="262"/>
            <p14:sldId id="273"/>
            <p14:sldId id="277"/>
            <p14:sldId id="278"/>
            <p14:sldId id="279"/>
            <p14:sldId id="276"/>
          </p14:sldIdLst>
        </p14:section>
        <p14:section name="2D tilemap system" id="{DD0C6813-6E43-4A52-9FC9-67F82380177C}">
          <p14:sldIdLst>
            <p14:sldId id="259"/>
          </p14:sldIdLst>
        </p14:section>
        <p14:section name="Basic Player Interaction" id="{FE315EB3-DC78-4F53-A0F2-6A1619AF7A86}">
          <p14:sldIdLst>
            <p14:sldId id="263"/>
          </p14:sldIdLst>
        </p14:section>
        <p14:section name="Pathfinding" id="{6EFEA1B4-7C34-4FF9-836A-1E1EDA610BBA}">
          <p14:sldIdLst>
            <p14:sldId id="264"/>
          </p14:sldIdLst>
        </p14:section>
        <p14:section name="AI task Manager" id="{5F1A10E0-A0FF-4CB7-9200-DD00FE0BC9AC}">
          <p14:sldIdLst>
            <p14:sldId id="265"/>
            <p14:sldId id="282"/>
          </p14:sldIdLst>
        </p14:section>
        <p14:section name="GOAP planner" id="{49D335C2-94FB-4F71-B19F-0E72F9432906}">
          <p14:sldIdLst>
            <p14:sldId id="266"/>
            <p14:sldId id="283"/>
          </p14:sldIdLst>
        </p14:section>
        <p14:section name="Casino Management" id="{96619741-9F90-4262-9B5F-476A8CA98291}">
          <p14:sldIdLst>
            <p14:sldId id="267"/>
          </p14:sldIdLst>
        </p14:section>
        <p14:section name="Builders" id="{736BE7B0-7059-441B-BAD0-D6BD2EFA1999}">
          <p14:sldIdLst>
            <p14:sldId id="268"/>
          </p14:sldIdLst>
        </p14:section>
        <p14:section name="Poker, Blackjack, and Slot-Machines" id="{AFB02EA2-2FDA-4CB5-AC2B-2D5F438914E9}">
          <p14:sldIdLst>
            <p14:sldId id="269"/>
          </p14:sldIdLst>
        </p14:section>
        <p14:section name="Guests" id="{3712B2ED-0260-4D53-9399-BEB554498A90}">
          <p14:sldIdLst>
            <p14:sldId id="270"/>
          </p14:sldIdLst>
        </p14:section>
        <p14:section name="Dealer" id="{4BC9173A-572E-4FEE-88B3-5E3A80EBBF61}">
          <p14:sldIdLst>
            <p14:sldId id="271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tthieu van den Berg" initials="MvdB" lastIdx="1" clrIdx="0">
    <p:extLst>
      <p:ext uri="{19B8F6BF-5375-455C-9EA6-DF929625EA0E}">
        <p15:presenceInfo xmlns:p15="http://schemas.microsoft.com/office/powerpoint/2012/main" userId="506bc9789e8d771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7DEA"/>
    <a:srgbClr val="ABE33F"/>
    <a:srgbClr val="00A294"/>
    <a:srgbClr val="004C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3918" autoAdjust="0"/>
  </p:normalViewPr>
  <p:slideViewPr>
    <p:cSldViewPr snapToGrid="0">
      <p:cViewPr varScale="1">
        <p:scale>
          <a:sx n="59" d="100"/>
          <a:sy n="59" d="100"/>
        </p:scale>
        <p:origin x="72" y="11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58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664"/>
    </p:cViewPr>
  </p:sorterViewPr>
  <p:notesViewPr>
    <p:cSldViewPr snapToGrid="0" showGuides="1">
      <p:cViewPr varScale="1">
        <p:scale>
          <a:sx n="87" d="100"/>
          <a:sy n="87" d="100"/>
        </p:scale>
        <p:origin x="3840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EEBC29-E5AA-4D99-9192-435B0DEFFD15}" type="doc">
      <dgm:prSet loTypeId="urn:microsoft.com/office/officeart/2005/8/layout/hLis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B06C0E-D7E1-4D36-95FD-28DC78D3DFF1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60000"/>
                  <a:lumOff val="40000"/>
                </a:schemeClr>
              </a:solidFill>
            </a:rPr>
            <a:t>Priority</a:t>
          </a:r>
        </a:p>
      </dgm:t>
    </dgm:pt>
    <dgm:pt modelId="{F4FFD109-F534-49A9-867C-7F831EA1EF8A}" type="parTrans" cxnId="{7264F502-3BE9-4FEF-BCA3-B4A25DF65466}">
      <dgm:prSet/>
      <dgm:spPr/>
      <dgm:t>
        <a:bodyPr/>
        <a:lstStyle/>
        <a:p>
          <a:endParaRPr lang="en-US"/>
        </a:p>
      </dgm:t>
    </dgm:pt>
    <dgm:pt modelId="{7F13B879-CF37-455F-B78E-5557B5F88ED4}" type="sibTrans" cxnId="{7264F502-3BE9-4FEF-BCA3-B4A25DF65466}">
      <dgm:prSet/>
      <dgm:spPr/>
      <dgm:t>
        <a:bodyPr/>
        <a:lstStyle/>
        <a:p>
          <a:endParaRPr lang="en-US"/>
        </a:p>
      </dgm:t>
    </dgm:pt>
    <dgm:pt modelId="{8FAE1493-5628-4191-8411-BD1796CE44E5}">
      <dgm:prSet phldrT="[Text]"/>
      <dgm:spPr/>
      <dgm:t>
        <a:bodyPr/>
        <a:lstStyle/>
        <a:p>
          <a:r>
            <a:rPr lang="en-US" dirty="0"/>
            <a:t> </a:t>
          </a:r>
        </a:p>
      </dgm:t>
    </dgm:pt>
    <dgm:pt modelId="{54B1AB1A-57F5-41AE-8FB8-2C00F644FACD}" type="parTrans" cxnId="{27590A1E-EE5C-4D09-B509-F5A7C47CD099}">
      <dgm:prSet/>
      <dgm:spPr/>
      <dgm:t>
        <a:bodyPr/>
        <a:lstStyle/>
        <a:p>
          <a:endParaRPr lang="en-US"/>
        </a:p>
      </dgm:t>
    </dgm:pt>
    <dgm:pt modelId="{05F57117-34D3-4F03-8B2A-4EE319EBA67A}" type="sibTrans" cxnId="{27590A1E-EE5C-4D09-B509-F5A7C47CD099}">
      <dgm:prSet/>
      <dgm:spPr/>
      <dgm:t>
        <a:bodyPr/>
        <a:lstStyle/>
        <a:p>
          <a:endParaRPr lang="en-US"/>
        </a:p>
      </dgm:t>
    </dgm:pt>
    <dgm:pt modelId="{770A55A8-DC7C-4954-BE30-C7E1EC1E2C2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Normal</a:t>
          </a:r>
        </a:p>
      </dgm:t>
    </dgm:pt>
    <dgm:pt modelId="{B7F70534-4D1B-4113-A9C5-26C7D3FC0666}" type="parTrans" cxnId="{25173757-9B32-4F49-B3F3-B9D970AB2B38}">
      <dgm:prSet/>
      <dgm:spPr/>
      <dgm:t>
        <a:bodyPr/>
        <a:lstStyle/>
        <a:p>
          <a:endParaRPr lang="en-US"/>
        </a:p>
      </dgm:t>
    </dgm:pt>
    <dgm:pt modelId="{3E743195-48A6-40C8-ABA7-19E2A8D01308}" type="sibTrans" cxnId="{25173757-9B32-4F49-B3F3-B9D970AB2B38}">
      <dgm:prSet/>
      <dgm:spPr/>
      <dgm:t>
        <a:bodyPr/>
        <a:lstStyle/>
        <a:p>
          <a:endParaRPr lang="en-US"/>
        </a:p>
      </dgm:t>
    </dgm:pt>
    <dgm:pt modelId="{0703CC19-42ED-44D4-8E78-7C0BCCDEFBD0}">
      <dgm:prSet phldrT="[Text]"/>
      <dgm:spPr/>
      <dgm:t>
        <a:bodyPr/>
        <a:lstStyle/>
        <a:p>
          <a:r>
            <a:rPr lang="en-US" dirty="0"/>
            <a:t>Build wall 1</a:t>
          </a:r>
        </a:p>
      </dgm:t>
    </dgm:pt>
    <dgm:pt modelId="{A60F637C-4A61-495B-B9E3-80ABD930021C}" type="parTrans" cxnId="{CEDAC3AC-892C-4900-B1CA-33A0B8731C87}">
      <dgm:prSet/>
      <dgm:spPr/>
      <dgm:t>
        <a:bodyPr/>
        <a:lstStyle/>
        <a:p>
          <a:endParaRPr lang="en-US"/>
        </a:p>
      </dgm:t>
    </dgm:pt>
    <dgm:pt modelId="{7F8AD3EF-5D33-4722-BBDE-2478894D8226}" type="sibTrans" cxnId="{CEDAC3AC-892C-4900-B1CA-33A0B8731C87}">
      <dgm:prSet/>
      <dgm:spPr/>
      <dgm:t>
        <a:bodyPr/>
        <a:lstStyle/>
        <a:p>
          <a:endParaRPr lang="en-US"/>
        </a:p>
      </dgm:t>
    </dgm:pt>
    <dgm:pt modelId="{0C7240B5-BBEE-44CE-BFBD-64BF38351AC0}">
      <dgm:prSet phldrT="[Text]"/>
      <dgm:spPr/>
      <dgm:t>
        <a:bodyPr/>
        <a:lstStyle/>
        <a:p>
          <a:r>
            <a:rPr lang="en-US" dirty="0"/>
            <a:t>Clean trash</a:t>
          </a:r>
        </a:p>
      </dgm:t>
    </dgm:pt>
    <dgm:pt modelId="{6723A816-0290-4EDB-84DE-2A25F6411105}" type="parTrans" cxnId="{F007C477-B6B7-4AA7-A3E2-64A7854C2798}">
      <dgm:prSet/>
      <dgm:spPr/>
      <dgm:t>
        <a:bodyPr/>
        <a:lstStyle/>
        <a:p>
          <a:endParaRPr lang="en-US"/>
        </a:p>
      </dgm:t>
    </dgm:pt>
    <dgm:pt modelId="{A7C2003A-DE04-474F-84A7-22C8E63948E6}" type="sibTrans" cxnId="{F007C477-B6B7-4AA7-A3E2-64A7854C2798}">
      <dgm:prSet/>
      <dgm:spPr/>
      <dgm:t>
        <a:bodyPr/>
        <a:lstStyle/>
        <a:p>
          <a:endParaRPr lang="en-US"/>
        </a:p>
      </dgm:t>
    </dgm:pt>
    <dgm:pt modelId="{2584AA34-3199-45E8-9744-20DBF63343A8}">
      <dgm:prSet phldrT="[Text]"/>
      <dgm:spPr/>
      <dgm:t>
        <a:bodyPr/>
        <a:lstStyle/>
        <a:p>
          <a:r>
            <a:rPr lang="en-US" dirty="0"/>
            <a:t>Build wall 2</a:t>
          </a:r>
        </a:p>
      </dgm:t>
    </dgm:pt>
    <dgm:pt modelId="{A55D906B-5FC5-4BB3-AEF7-C844A3375B8F}" type="parTrans" cxnId="{99AAFFAF-028F-4BC8-AD71-C7D73E953D89}">
      <dgm:prSet/>
      <dgm:spPr/>
      <dgm:t>
        <a:bodyPr/>
        <a:lstStyle/>
        <a:p>
          <a:endParaRPr lang="en-US"/>
        </a:p>
      </dgm:t>
    </dgm:pt>
    <dgm:pt modelId="{497A0986-2B39-4F76-8005-0A6C94C12180}" type="sibTrans" cxnId="{99AAFFAF-028F-4BC8-AD71-C7D73E953D89}">
      <dgm:prSet/>
      <dgm:spPr/>
      <dgm:t>
        <a:bodyPr/>
        <a:lstStyle/>
        <a:p>
          <a:endParaRPr lang="en-US"/>
        </a:p>
      </dgm:t>
    </dgm:pt>
    <dgm:pt modelId="{E8E2BD6E-AF43-4F49-AA4B-E85AAB134D9B}">
      <dgm:prSet phldrT="[Text]"/>
      <dgm:spPr/>
      <dgm:t>
        <a:bodyPr/>
        <a:lstStyle/>
        <a:p>
          <a:r>
            <a:rPr lang="en-US" dirty="0"/>
            <a:t>Build wall 3</a:t>
          </a:r>
        </a:p>
      </dgm:t>
    </dgm:pt>
    <dgm:pt modelId="{0184D27C-62D2-492C-AD0D-039766E0F9FB}" type="parTrans" cxnId="{92353869-DD8C-48EA-9AA5-1648DDBFD53F}">
      <dgm:prSet/>
      <dgm:spPr/>
      <dgm:t>
        <a:bodyPr/>
        <a:lstStyle/>
        <a:p>
          <a:endParaRPr lang="en-US"/>
        </a:p>
      </dgm:t>
    </dgm:pt>
    <dgm:pt modelId="{33FC24A9-A568-485D-8C7E-16E6109FDB45}" type="sibTrans" cxnId="{92353869-DD8C-48EA-9AA5-1648DDBFD53F}">
      <dgm:prSet/>
      <dgm:spPr/>
      <dgm:t>
        <a:bodyPr/>
        <a:lstStyle/>
        <a:p>
          <a:endParaRPr lang="en-US"/>
        </a:p>
      </dgm:t>
    </dgm:pt>
    <dgm:pt modelId="{28817850-F4A9-42CB-8711-1D21732CCDE0}">
      <dgm:prSet phldrT="[Text]"/>
      <dgm:spPr/>
      <dgm:t>
        <a:bodyPr/>
        <a:lstStyle/>
        <a:p>
          <a:r>
            <a:rPr lang="en-US" dirty="0"/>
            <a:t>Work at poker table</a:t>
          </a:r>
        </a:p>
      </dgm:t>
    </dgm:pt>
    <dgm:pt modelId="{CACBFA0F-70E7-4B62-8CD5-6D254A4B14A9}" type="parTrans" cxnId="{1D78105E-5025-49E7-BE8C-579E1D27D794}">
      <dgm:prSet/>
      <dgm:spPr/>
      <dgm:t>
        <a:bodyPr/>
        <a:lstStyle/>
        <a:p>
          <a:endParaRPr lang="en-US"/>
        </a:p>
      </dgm:t>
    </dgm:pt>
    <dgm:pt modelId="{18D0B06C-BCBD-45A4-B0E3-00751B79C675}" type="sibTrans" cxnId="{1D78105E-5025-49E7-BE8C-579E1D27D794}">
      <dgm:prSet/>
      <dgm:spPr/>
      <dgm:t>
        <a:bodyPr/>
        <a:lstStyle/>
        <a:p>
          <a:endParaRPr lang="en-US"/>
        </a:p>
      </dgm:t>
    </dgm:pt>
    <dgm:pt modelId="{5678B2DC-1B5C-4A9B-9F20-D1EF04BB3DB9}" type="pres">
      <dgm:prSet presAssocID="{87EEBC29-E5AA-4D99-9192-435B0DEFFD15}" presName="linearFlow" presStyleCnt="0">
        <dgm:presLayoutVars>
          <dgm:dir/>
          <dgm:animLvl val="lvl"/>
          <dgm:resizeHandles/>
        </dgm:presLayoutVars>
      </dgm:prSet>
      <dgm:spPr/>
    </dgm:pt>
    <dgm:pt modelId="{F235C6D4-3076-403F-93AD-2BA096E66319}" type="pres">
      <dgm:prSet presAssocID="{B8B06C0E-D7E1-4D36-95FD-28DC78D3DFF1}" presName="compositeNode" presStyleCnt="0">
        <dgm:presLayoutVars>
          <dgm:bulletEnabled val="1"/>
        </dgm:presLayoutVars>
      </dgm:prSet>
      <dgm:spPr/>
    </dgm:pt>
    <dgm:pt modelId="{1E9D7007-45E3-4CC9-B82F-29F1F655D96E}" type="pres">
      <dgm:prSet presAssocID="{B8B06C0E-D7E1-4D36-95FD-28DC78D3DFF1}" presName="image" presStyleLbl="fgImgPlace1" presStyleIdx="0" presStyleCnt="2"/>
      <dgm:spPr>
        <a:prstGeom prst="actionButtonEnd">
          <a:avLst/>
        </a:prstGeom>
      </dgm:spPr>
    </dgm:pt>
    <dgm:pt modelId="{83C0381F-A437-4F06-B4BA-3ED7BD917CE4}" type="pres">
      <dgm:prSet presAssocID="{B8B06C0E-D7E1-4D36-95FD-28DC78D3DFF1}" presName="childNode" presStyleLbl="node1" presStyleIdx="0" presStyleCnt="2">
        <dgm:presLayoutVars>
          <dgm:bulletEnabled val="1"/>
        </dgm:presLayoutVars>
      </dgm:prSet>
      <dgm:spPr/>
    </dgm:pt>
    <dgm:pt modelId="{FE56C667-F619-4A00-98DD-723F99ABA00B}" type="pres">
      <dgm:prSet presAssocID="{B8B06C0E-D7E1-4D36-95FD-28DC78D3DFF1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30329C48-8CE1-4303-A703-53B3A9C0C13D}" type="pres">
      <dgm:prSet presAssocID="{7F13B879-CF37-455F-B78E-5557B5F88ED4}" presName="sibTrans" presStyleCnt="0"/>
      <dgm:spPr/>
    </dgm:pt>
    <dgm:pt modelId="{712F284C-5F2B-442A-9B23-0737E72D9BCF}" type="pres">
      <dgm:prSet presAssocID="{770A55A8-DC7C-4954-BE30-C7E1EC1E2C27}" presName="compositeNode" presStyleCnt="0">
        <dgm:presLayoutVars>
          <dgm:bulletEnabled val="1"/>
        </dgm:presLayoutVars>
      </dgm:prSet>
      <dgm:spPr/>
    </dgm:pt>
    <dgm:pt modelId="{B14C1EF3-33B9-459D-8FBE-547DADFE4D26}" type="pres">
      <dgm:prSet presAssocID="{770A55A8-DC7C-4954-BE30-C7E1EC1E2C27}" presName="image" presStyleLbl="fgImgPlace1" presStyleIdx="1" presStyleCnt="2"/>
      <dgm:spPr>
        <a:prstGeom prst="actionButtonForwardNext">
          <a:avLst/>
        </a:prstGeom>
      </dgm:spPr>
    </dgm:pt>
    <dgm:pt modelId="{DABA8425-E6BA-4DD4-9E02-B3759EB9B436}" type="pres">
      <dgm:prSet presAssocID="{770A55A8-DC7C-4954-BE30-C7E1EC1E2C27}" presName="childNode" presStyleLbl="node1" presStyleIdx="1" presStyleCnt="2">
        <dgm:presLayoutVars>
          <dgm:bulletEnabled val="1"/>
        </dgm:presLayoutVars>
      </dgm:prSet>
      <dgm:spPr/>
    </dgm:pt>
    <dgm:pt modelId="{EE982F00-2A51-460F-B612-8C6E12FC88CC}" type="pres">
      <dgm:prSet presAssocID="{770A55A8-DC7C-4954-BE30-C7E1EC1E2C27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7264F502-3BE9-4FEF-BCA3-B4A25DF65466}" srcId="{87EEBC29-E5AA-4D99-9192-435B0DEFFD15}" destId="{B8B06C0E-D7E1-4D36-95FD-28DC78D3DFF1}" srcOrd="0" destOrd="0" parTransId="{F4FFD109-F534-49A9-867C-7F831EA1EF8A}" sibTransId="{7F13B879-CF37-455F-B78E-5557B5F88ED4}"/>
    <dgm:cxn modelId="{F457BC13-ECF1-4CE8-8817-7CCC9A0E5AD9}" type="presOf" srcId="{B8B06C0E-D7E1-4D36-95FD-28DC78D3DFF1}" destId="{FE56C667-F619-4A00-98DD-723F99ABA00B}" srcOrd="0" destOrd="0" presId="urn:microsoft.com/office/officeart/2005/8/layout/hList2"/>
    <dgm:cxn modelId="{27590A1E-EE5C-4D09-B509-F5A7C47CD099}" srcId="{B8B06C0E-D7E1-4D36-95FD-28DC78D3DFF1}" destId="{8FAE1493-5628-4191-8411-BD1796CE44E5}" srcOrd="0" destOrd="0" parTransId="{54B1AB1A-57F5-41AE-8FB8-2C00F644FACD}" sibTransId="{05F57117-34D3-4F03-8B2A-4EE319EBA67A}"/>
    <dgm:cxn modelId="{1D78105E-5025-49E7-BE8C-579E1D27D794}" srcId="{770A55A8-DC7C-4954-BE30-C7E1EC1E2C27}" destId="{28817850-F4A9-42CB-8711-1D21732CCDE0}" srcOrd="4" destOrd="0" parTransId="{CACBFA0F-70E7-4B62-8CD5-6D254A4B14A9}" sibTransId="{18D0B06C-BCBD-45A4-B0E3-00751B79C675}"/>
    <dgm:cxn modelId="{92353869-DD8C-48EA-9AA5-1648DDBFD53F}" srcId="{770A55A8-DC7C-4954-BE30-C7E1EC1E2C27}" destId="{E8E2BD6E-AF43-4F49-AA4B-E85AAB134D9B}" srcOrd="3" destOrd="0" parTransId="{0184D27C-62D2-492C-AD0D-039766E0F9FB}" sibTransId="{33FC24A9-A568-485D-8C7E-16E6109FDB45}"/>
    <dgm:cxn modelId="{25173757-9B32-4F49-B3F3-B9D970AB2B38}" srcId="{87EEBC29-E5AA-4D99-9192-435B0DEFFD15}" destId="{770A55A8-DC7C-4954-BE30-C7E1EC1E2C27}" srcOrd="1" destOrd="0" parTransId="{B7F70534-4D1B-4113-A9C5-26C7D3FC0666}" sibTransId="{3E743195-48A6-40C8-ABA7-19E2A8D01308}"/>
    <dgm:cxn modelId="{F007C477-B6B7-4AA7-A3E2-64A7854C2798}" srcId="{770A55A8-DC7C-4954-BE30-C7E1EC1E2C27}" destId="{0C7240B5-BBEE-44CE-BFBD-64BF38351AC0}" srcOrd="1" destOrd="0" parTransId="{6723A816-0290-4EDB-84DE-2A25F6411105}" sibTransId="{A7C2003A-DE04-474F-84A7-22C8E63948E6}"/>
    <dgm:cxn modelId="{0DEA808B-63D8-4511-ACCF-165D41C4E2C9}" type="presOf" srcId="{0703CC19-42ED-44D4-8E78-7C0BCCDEFBD0}" destId="{DABA8425-E6BA-4DD4-9E02-B3759EB9B436}" srcOrd="0" destOrd="0" presId="urn:microsoft.com/office/officeart/2005/8/layout/hList2"/>
    <dgm:cxn modelId="{4EAF53A3-E2B3-4E9A-B82C-94113D815131}" type="presOf" srcId="{8FAE1493-5628-4191-8411-BD1796CE44E5}" destId="{83C0381F-A437-4F06-B4BA-3ED7BD917CE4}" srcOrd="0" destOrd="0" presId="urn:microsoft.com/office/officeart/2005/8/layout/hList2"/>
    <dgm:cxn modelId="{037591AC-ED6D-4FB9-908A-ED378951DEC2}" type="presOf" srcId="{28817850-F4A9-42CB-8711-1D21732CCDE0}" destId="{DABA8425-E6BA-4DD4-9E02-B3759EB9B436}" srcOrd="0" destOrd="4" presId="urn:microsoft.com/office/officeart/2005/8/layout/hList2"/>
    <dgm:cxn modelId="{CEDAC3AC-892C-4900-B1CA-33A0B8731C87}" srcId="{770A55A8-DC7C-4954-BE30-C7E1EC1E2C27}" destId="{0703CC19-42ED-44D4-8E78-7C0BCCDEFBD0}" srcOrd="0" destOrd="0" parTransId="{A60F637C-4A61-495B-B9E3-80ABD930021C}" sibTransId="{7F8AD3EF-5D33-4722-BBDE-2478894D8226}"/>
    <dgm:cxn modelId="{70FE3BAE-68C3-4E17-B5A6-A5A2B2FD5D93}" type="presOf" srcId="{0C7240B5-BBEE-44CE-BFBD-64BF38351AC0}" destId="{DABA8425-E6BA-4DD4-9E02-B3759EB9B436}" srcOrd="0" destOrd="1" presId="urn:microsoft.com/office/officeart/2005/8/layout/hList2"/>
    <dgm:cxn modelId="{B518F7AE-4D1C-41C6-A9F0-86AE15706EDD}" type="presOf" srcId="{87EEBC29-E5AA-4D99-9192-435B0DEFFD15}" destId="{5678B2DC-1B5C-4A9B-9F20-D1EF04BB3DB9}" srcOrd="0" destOrd="0" presId="urn:microsoft.com/office/officeart/2005/8/layout/hList2"/>
    <dgm:cxn modelId="{99AAFFAF-028F-4BC8-AD71-C7D73E953D89}" srcId="{770A55A8-DC7C-4954-BE30-C7E1EC1E2C27}" destId="{2584AA34-3199-45E8-9744-20DBF63343A8}" srcOrd="2" destOrd="0" parTransId="{A55D906B-5FC5-4BB3-AEF7-C844A3375B8F}" sibTransId="{497A0986-2B39-4F76-8005-0A6C94C12180}"/>
    <dgm:cxn modelId="{0F29D4B4-FF7F-4E8B-95F9-36623AC3430E}" type="presOf" srcId="{2584AA34-3199-45E8-9744-20DBF63343A8}" destId="{DABA8425-E6BA-4DD4-9E02-B3759EB9B436}" srcOrd="0" destOrd="2" presId="urn:microsoft.com/office/officeart/2005/8/layout/hList2"/>
    <dgm:cxn modelId="{64CDC2C6-B74A-4EA8-89F1-3D272A650D28}" type="presOf" srcId="{E8E2BD6E-AF43-4F49-AA4B-E85AAB134D9B}" destId="{DABA8425-E6BA-4DD4-9E02-B3759EB9B436}" srcOrd="0" destOrd="3" presId="urn:microsoft.com/office/officeart/2005/8/layout/hList2"/>
    <dgm:cxn modelId="{203F58FB-7399-488B-880B-83F46CC7C264}" type="presOf" srcId="{770A55A8-DC7C-4954-BE30-C7E1EC1E2C27}" destId="{EE982F00-2A51-460F-B612-8C6E12FC88CC}" srcOrd="0" destOrd="0" presId="urn:microsoft.com/office/officeart/2005/8/layout/hList2"/>
    <dgm:cxn modelId="{DE2FE96E-53E5-4D02-9EF4-16BF908FCDDB}" type="presParOf" srcId="{5678B2DC-1B5C-4A9B-9F20-D1EF04BB3DB9}" destId="{F235C6D4-3076-403F-93AD-2BA096E66319}" srcOrd="0" destOrd="0" presId="urn:microsoft.com/office/officeart/2005/8/layout/hList2"/>
    <dgm:cxn modelId="{FF18253E-9458-4FF3-B9E4-81444E0D17F8}" type="presParOf" srcId="{F235C6D4-3076-403F-93AD-2BA096E66319}" destId="{1E9D7007-45E3-4CC9-B82F-29F1F655D96E}" srcOrd="0" destOrd="0" presId="urn:microsoft.com/office/officeart/2005/8/layout/hList2"/>
    <dgm:cxn modelId="{68647131-44EA-4014-92BC-DEDFF86EFA84}" type="presParOf" srcId="{F235C6D4-3076-403F-93AD-2BA096E66319}" destId="{83C0381F-A437-4F06-B4BA-3ED7BD917CE4}" srcOrd="1" destOrd="0" presId="urn:microsoft.com/office/officeart/2005/8/layout/hList2"/>
    <dgm:cxn modelId="{D98F5621-A70F-4239-8B45-1798B7195C32}" type="presParOf" srcId="{F235C6D4-3076-403F-93AD-2BA096E66319}" destId="{FE56C667-F619-4A00-98DD-723F99ABA00B}" srcOrd="2" destOrd="0" presId="urn:microsoft.com/office/officeart/2005/8/layout/hList2"/>
    <dgm:cxn modelId="{6E2C0462-CCA2-44A1-9422-CC223A761EFD}" type="presParOf" srcId="{5678B2DC-1B5C-4A9B-9F20-D1EF04BB3DB9}" destId="{30329C48-8CE1-4303-A703-53B3A9C0C13D}" srcOrd="1" destOrd="0" presId="urn:microsoft.com/office/officeart/2005/8/layout/hList2"/>
    <dgm:cxn modelId="{4080D914-E30C-4B54-9ED6-1C7B5831BEC1}" type="presParOf" srcId="{5678B2DC-1B5C-4A9B-9F20-D1EF04BB3DB9}" destId="{712F284C-5F2B-442A-9B23-0737E72D9BCF}" srcOrd="2" destOrd="0" presId="urn:microsoft.com/office/officeart/2005/8/layout/hList2"/>
    <dgm:cxn modelId="{9F15F18E-6EB4-4FFA-8B6A-645A3049F7AF}" type="presParOf" srcId="{712F284C-5F2B-442A-9B23-0737E72D9BCF}" destId="{B14C1EF3-33B9-459D-8FBE-547DADFE4D26}" srcOrd="0" destOrd="0" presId="urn:microsoft.com/office/officeart/2005/8/layout/hList2"/>
    <dgm:cxn modelId="{65DBA98E-149F-4820-B20B-4E1242C89D5B}" type="presParOf" srcId="{712F284C-5F2B-442A-9B23-0737E72D9BCF}" destId="{DABA8425-E6BA-4DD4-9E02-B3759EB9B436}" srcOrd="1" destOrd="0" presId="urn:microsoft.com/office/officeart/2005/8/layout/hList2"/>
    <dgm:cxn modelId="{1D023E77-C0A7-4FCC-85EF-6ADD1A5BB19E}" type="presParOf" srcId="{712F284C-5F2B-442A-9B23-0737E72D9BCF}" destId="{EE982F00-2A51-460F-B612-8C6E12FC88C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7EEBC29-E5AA-4D99-9192-435B0DEFFD15}" type="doc">
      <dgm:prSet loTypeId="urn:microsoft.com/office/officeart/2005/8/layout/hLis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B06C0E-D7E1-4D36-95FD-28DC78D3DFF1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60000"/>
                  <a:lumOff val="40000"/>
                </a:schemeClr>
              </a:solidFill>
            </a:rPr>
            <a:t>Priority</a:t>
          </a:r>
        </a:p>
      </dgm:t>
    </dgm:pt>
    <dgm:pt modelId="{F4FFD109-F534-49A9-867C-7F831EA1EF8A}" type="parTrans" cxnId="{7264F502-3BE9-4FEF-BCA3-B4A25DF65466}">
      <dgm:prSet/>
      <dgm:spPr/>
      <dgm:t>
        <a:bodyPr/>
        <a:lstStyle/>
        <a:p>
          <a:endParaRPr lang="en-US"/>
        </a:p>
      </dgm:t>
    </dgm:pt>
    <dgm:pt modelId="{7F13B879-CF37-455F-B78E-5557B5F88ED4}" type="sibTrans" cxnId="{7264F502-3BE9-4FEF-BCA3-B4A25DF65466}">
      <dgm:prSet/>
      <dgm:spPr/>
      <dgm:t>
        <a:bodyPr/>
        <a:lstStyle/>
        <a:p>
          <a:endParaRPr lang="en-US"/>
        </a:p>
      </dgm:t>
    </dgm:pt>
    <dgm:pt modelId="{8FAE1493-5628-4191-8411-BD1796CE44E5}">
      <dgm:prSet phldrT="[Text]" custT="1"/>
      <dgm:spPr/>
      <dgm:t>
        <a:bodyPr/>
        <a:lstStyle/>
        <a:p>
          <a:r>
            <a:rPr lang="en-US" sz="3400" dirty="0"/>
            <a:t>Build Wall 3</a:t>
          </a:r>
        </a:p>
      </dgm:t>
    </dgm:pt>
    <dgm:pt modelId="{54B1AB1A-57F5-41AE-8FB8-2C00F644FACD}" type="parTrans" cxnId="{27590A1E-EE5C-4D09-B509-F5A7C47CD099}">
      <dgm:prSet/>
      <dgm:spPr/>
      <dgm:t>
        <a:bodyPr/>
        <a:lstStyle/>
        <a:p>
          <a:endParaRPr lang="en-US"/>
        </a:p>
      </dgm:t>
    </dgm:pt>
    <dgm:pt modelId="{05F57117-34D3-4F03-8B2A-4EE319EBA67A}" type="sibTrans" cxnId="{27590A1E-EE5C-4D09-B509-F5A7C47CD099}">
      <dgm:prSet/>
      <dgm:spPr/>
      <dgm:t>
        <a:bodyPr/>
        <a:lstStyle/>
        <a:p>
          <a:endParaRPr lang="en-US"/>
        </a:p>
      </dgm:t>
    </dgm:pt>
    <dgm:pt modelId="{770A55A8-DC7C-4954-BE30-C7E1EC1E2C2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Normal</a:t>
          </a:r>
        </a:p>
      </dgm:t>
    </dgm:pt>
    <dgm:pt modelId="{B7F70534-4D1B-4113-A9C5-26C7D3FC0666}" type="parTrans" cxnId="{25173757-9B32-4F49-B3F3-B9D970AB2B38}">
      <dgm:prSet/>
      <dgm:spPr/>
      <dgm:t>
        <a:bodyPr/>
        <a:lstStyle/>
        <a:p>
          <a:endParaRPr lang="en-US"/>
        </a:p>
      </dgm:t>
    </dgm:pt>
    <dgm:pt modelId="{3E743195-48A6-40C8-ABA7-19E2A8D01308}" type="sibTrans" cxnId="{25173757-9B32-4F49-B3F3-B9D970AB2B38}">
      <dgm:prSet/>
      <dgm:spPr/>
      <dgm:t>
        <a:bodyPr/>
        <a:lstStyle/>
        <a:p>
          <a:endParaRPr lang="en-US"/>
        </a:p>
      </dgm:t>
    </dgm:pt>
    <dgm:pt modelId="{0703CC19-42ED-44D4-8E78-7C0BCCDEFBD0}">
      <dgm:prSet phldrT="[Text]"/>
      <dgm:spPr/>
      <dgm:t>
        <a:bodyPr/>
        <a:lstStyle/>
        <a:p>
          <a:r>
            <a:rPr lang="en-US" dirty="0"/>
            <a:t>Build wall 1</a:t>
          </a:r>
        </a:p>
      </dgm:t>
    </dgm:pt>
    <dgm:pt modelId="{A60F637C-4A61-495B-B9E3-80ABD930021C}" type="parTrans" cxnId="{CEDAC3AC-892C-4900-B1CA-33A0B8731C87}">
      <dgm:prSet/>
      <dgm:spPr/>
      <dgm:t>
        <a:bodyPr/>
        <a:lstStyle/>
        <a:p>
          <a:endParaRPr lang="en-US"/>
        </a:p>
      </dgm:t>
    </dgm:pt>
    <dgm:pt modelId="{7F8AD3EF-5D33-4722-BBDE-2478894D8226}" type="sibTrans" cxnId="{CEDAC3AC-892C-4900-B1CA-33A0B8731C87}">
      <dgm:prSet/>
      <dgm:spPr/>
      <dgm:t>
        <a:bodyPr/>
        <a:lstStyle/>
        <a:p>
          <a:endParaRPr lang="en-US"/>
        </a:p>
      </dgm:t>
    </dgm:pt>
    <dgm:pt modelId="{0C7240B5-BBEE-44CE-BFBD-64BF38351AC0}">
      <dgm:prSet phldrT="[Text]"/>
      <dgm:spPr/>
      <dgm:t>
        <a:bodyPr/>
        <a:lstStyle/>
        <a:p>
          <a:r>
            <a:rPr lang="en-US" strike="sngStrike" dirty="0"/>
            <a:t>Clean trash</a:t>
          </a:r>
        </a:p>
      </dgm:t>
    </dgm:pt>
    <dgm:pt modelId="{6723A816-0290-4EDB-84DE-2A25F6411105}" type="parTrans" cxnId="{F007C477-B6B7-4AA7-A3E2-64A7854C2798}">
      <dgm:prSet/>
      <dgm:spPr/>
      <dgm:t>
        <a:bodyPr/>
        <a:lstStyle/>
        <a:p>
          <a:endParaRPr lang="en-US"/>
        </a:p>
      </dgm:t>
    </dgm:pt>
    <dgm:pt modelId="{A7C2003A-DE04-474F-84A7-22C8E63948E6}" type="sibTrans" cxnId="{F007C477-B6B7-4AA7-A3E2-64A7854C2798}">
      <dgm:prSet/>
      <dgm:spPr/>
      <dgm:t>
        <a:bodyPr/>
        <a:lstStyle/>
        <a:p>
          <a:endParaRPr lang="en-US"/>
        </a:p>
      </dgm:t>
    </dgm:pt>
    <dgm:pt modelId="{2584AA34-3199-45E8-9744-20DBF63343A8}">
      <dgm:prSet phldrT="[Text]"/>
      <dgm:spPr/>
      <dgm:t>
        <a:bodyPr/>
        <a:lstStyle/>
        <a:p>
          <a:r>
            <a:rPr lang="en-US" strike="noStrike" dirty="0"/>
            <a:t>Build wall 2</a:t>
          </a:r>
        </a:p>
      </dgm:t>
    </dgm:pt>
    <dgm:pt modelId="{A55D906B-5FC5-4BB3-AEF7-C844A3375B8F}" type="parTrans" cxnId="{99AAFFAF-028F-4BC8-AD71-C7D73E953D89}">
      <dgm:prSet/>
      <dgm:spPr/>
      <dgm:t>
        <a:bodyPr/>
        <a:lstStyle/>
        <a:p>
          <a:endParaRPr lang="en-US"/>
        </a:p>
      </dgm:t>
    </dgm:pt>
    <dgm:pt modelId="{497A0986-2B39-4F76-8005-0A6C94C12180}" type="sibTrans" cxnId="{99AAFFAF-028F-4BC8-AD71-C7D73E953D89}">
      <dgm:prSet/>
      <dgm:spPr/>
      <dgm:t>
        <a:bodyPr/>
        <a:lstStyle/>
        <a:p>
          <a:endParaRPr lang="en-US"/>
        </a:p>
      </dgm:t>
    </dgm:pt>
    <dgm:pt modelId="{E8E2BD6E-AF43-4F49-AA4B-E85AAB134D9B}">
      <dgm:prSet phldrT="[Text]"/>
      <dgm:spPr/>
      <dgm:t>
        <a:bodyPr/>
        <a:lstStyle/>
        <a:p>
          <a:r>
            <a:rPr lang="en-US" strike="sngStrike" dirty="0"/>
            <a:t>Build wall 3</a:t>
          </a:r>
        </a:p>
      </dgm:t>
    </dgm:pt>
    <dgm:pt modelId="{0184D27C-62D2-492C-AD0D-039766E0F9FB}" type="parTrans" cxnId="{92353869-DD8C-48EA-9AA5-1648DDBFD53F}">
      <dgm:prSet/>
      <dgm:spPr/>
      <dgm:t>
        <a:bodyPr/>
        <a:lstStyle/>
        <a:p>
          <a:endParaRPr lang="en-US"/>
        </a:p>
      </dgm:t>
    </dgm:pt>
    <dgm:pt modelId="{33FC24A9-A568-485D-8C7E-16E6109FDB45}" type="sibTrans" cxnId="{92353869-DD8C-48EA-9AA5-1648DDBFD53F}">
      <dgm:prSet/>
      <dgm:spPr/>
      <dgm:t>
        <a:bodyPr/>
        <a:lstStyle/>
        <a:p>
          <a:endParaRPr lang="en-US"/>
        </a:p>
      </dgm:t>
    </dgm:pt>
    <dgm:pt modelId="{28817850-F4A9-42CB-8711-1D21732CCDE0}">
      <dgm:prSet phldrT="[Text]"/>
      <dgm:spPr/>
      <dgm:t>
        <a:bodyPr/>
        <a:lstStyle/>
        <a:p>
          <a:r>
            <a:rPr lang="en-US" dirty="0"/>
            <a:t>Work at poker table</a:t>
          </a:r>
        </a:p>
      </dgm:t>
    </dgm:pt>
    <dgm:pt modelId="{CACBFA0F-70E7-4B62-8CD5-6D254A4B14A9}" type="parTrans" cxnId="{1D78105E-5025-49E7-BE8C-579E1D27D794}">
      <dgm:prSet/>
      <dgm:spPr/>
      <dgm:t>
        <a:bodyPr/>
        <a:lstStyle/>
        <a:p>
          <a:endParaRPr lang="en-US"/>
        </a:p>
      </dgm:t>
    </dgm:pt>
    <dgm:pt modelId="{18D0B06C-BCBD-45A4-B0E3-00751B79C675}" type="sibTrans" cxnId="{1D78105E-5025-49E7-BE8C-579E1D27D794}">
      <dgm:prSet/>
      <dgm:spPr/>
      <dgm:t>
        <a:bodyPr/>
        <a:lstStyle/>
        <a:p>
          <a:endParaRPr lang="en-US"/>
        </a:p>
      </dgm:t>
    </dgm:pt>
    <dgm:pt modelId="{996CE9FA-749D-4753-94E0-508C76AFE205}">
      <dgm:prSet phldrT="[Text]"/>
      <dgm:spPr/>
      <dgm:t>
        <a:bodyPr/>
        <a:lstStyle/>
        <a:p>
          <a:r>
            <a:rPr lang="en-US" sz="3500" dirty="0"/>
            <a:t>Clean trash</a:t>
          </a:r>
        </a:p>
      </dgm:t>
    </dgm:pt>
    <dgm:pt modelId="{DFA663CB-40AF-464A-BF7F-918F22CAE234}" type="parTrans" cxnId="{4CF00B95-2414-4EAA-9F34-0342AA900151}">
      <dgm:prSet/>
      <dgm:spPr/>
      <dgm:t>
        <a:bodyPr/>
        <a:lstStyle/>
        <a:p>
          <a:endParaRPr lang="en-US"/>
        </a:p>
      </dgm:t>
    </dgm:pt>
    <dgm:pt modelId="{54EF7199-F65F-4B77-8622-097DE01CCA82}" type="sibTrans" cxnId="{4CF00B95-2414-4EAA-9F34-0342AA900151}">
      <dgm:prSet/>
      <dgm:spPr/>
      <dgm:t>
        <a:bodyPr/>
        <a:lstStyle/>
        <a:p>
          <a:endParaRPr lang="en-US"/>
        </a:p>
      </dgm:t>
    </dgm:pt>
    <dgm:pt modelId="{5678B2DC-1B5C-4A9B-9F20-D1EF04BB3DB9}" type="pres">
      <dgm:prSet presAssocID="{87EEBC29-E5AA-4D99-9192-435B0DEFFD15}" presName="linearFlow" presStyleCnt="0">
        <dgm:presLayoutVars>
          <dgm:dir/>
          <dgm:animLvl val="lvl"/>
          <dgm:resizeHandles/>
        </dgm:presLayoutVars>
      </dgm:prSet>
      <dgm:spPr/>
    </dgm:pt>
    <dgm:pt modelId="{F235C6D4-3076-403F-93AD-2BA096E66319}" type="pres">
      <dgm:prSet presAssocID="{B8B06C0E-D7E1-4D36-95FD-28DC78D3DFF1}" presName="compositeNode" presStyleCnt="0">
        <dgm:presLayoutVars>
          <dgm:bulletEnabled val="1"/>
        </dgm:presLayoutVars>
      </dgm:prSet>
      <dgm:spPr/>
    </dgm:pt>
    <dgm:pt modelId="{1E9D7007-45E3-4CC9-B82F-29F1F655D96E}" type="pres">
      <dgm:prSet presAssocID="{B8B06C0E-D7E1-4D36-95FD-28DC78D3DFF1}" presName="image" presStyleLbl="fgImgPlace1" presStyleIdx="0" presStyleCnt="2"/>
      <dgm:spPr>
        <a:prstGeom prst="actionButtonEnd">
          <a:avLst/>
        </a:prstGeom>
      </dgm:spPr>
    </dgm:pt>
    <dgm:pt modelId="{83C0381F-A437-4F06-B4BA-3ED7BD917CE4}" type="pres">
      <dgm:prSet presAssocID="{B8B06C0E-D7E1-4D36-95FD-28DC78D3DFF1}" presName="childNode" presStyleLbl="node1" presStyleIdx="0" presStyleCnt="2">
        <dgm:presLayoutVars>
          <dgm:bulletEnabled val="1"/>
        </dgm:presLayoutVars>
      </dgm:prSet>
      <dgm:spPr/>
    </dgm:pt>
    <dgm:pt modelId="{FE56C667-F619-4A00-98DD-723F99ABA00B}" type="pres">
      <dgm:prSet presAssocID="{B8B06C0E-D7E1-4D36-95FD-28DC78D3DFF1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30329C48-8CE1-4303-A703-53B3A9C0C13D}" type="pres">
      <dgm:prSet presAssocID="{7F13B879-CF37-455F-B78E-5557B5F88ED4}" presName="sibTrans" presStyleCnt="0"/>
      <dgm:spPr/>
    </dgm:pt>
    <dgm:pt modelId="{712F284C-5F2B-442A-9B23-0737E72D9BCF}" type="pres">
      <dgm:prSet presAssocID="{770A55A8-DC7C-4954-BE30-C7E1EC1E2C27}" presName="compositeNode" presStyleCnt="0">
        <dgm:presLayoutVars>
          <dgm:bulletEnabled val="1"/>
        </dgm:presLayoutVars>
      </dgm:prSet>
      <dgm:spPr/>
    </dgm:pt>
    <dgm:pt modelId="{B14C1EF3-33B9-459D-8FBE-547DADFE4D26}" type="pres">
      <dgm:prSet presAssocID="{770A55A8-DC7C-4954-BE30-C7E1EC1E2C27}" presName="image" presStyleLbl="fgImgPlace1" presStyleIdx="1" presStyleCnt="2"/>
      <dgm:spPr>
        <a:prstGeom prst="actionButtonForwardNext">
          <a:avLst/>
        </a:prstGeom>
      </dgm:spPr>
    </dgm:pt>
    <dgm:pt modelId="{DABA8425-E6BA-4DD4-9E02-B3759EB9B436}" type="pres">
      <dgm:prSet presAssocID="{770A55A8-DC7C-4954-BE30-C7E1EC1E2C27}" presName="childNode" presStyleLbl="node1" presStyleIdx="1" presStyleCnt="2">
        <dgm:presLayoutVars>
          <dgm:bulletEnabled val="1"/>
        </dgm:presLayoutVars>
      </dgm:prSet>
      <dgm:spPr/>
    </dgm:pt>
    <dgm:pt modelId="{EE982F00-2A51-460F-B612-8C6E12FC88CC}" type="pres">
      <dgm:prSet presAssocID="{770A55A8-DC7C-4954-BE30-C7E1EC1E2C27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7264F502-3BE9-4FEF-BCA3-B4A25DF65466}" srcId="{87EEBC29-E5AA-4D99-9192-435B0DEFFD15}" destId="{B8B06C0E-D7E1-4D36-95FD-28DC78D3DFF1}" srcOrd="0" destOrd="0" parTransId="{F4FFD109-F534-49A9-867C-7F831EA1EF8A}" sibTransId="{7F13B879-CF37-455F-B78E-5557B5F88ED4}"/>
    <dgm:cxn modelId="{F457BC13-ECF1-4CE8-8817-7CCC9A0E5AD9}" type="presOf" srcId="{B8B06C0E-D7E1-4D36-95FD-28DC78D3DFF1}" destId="{FE56C667-F619-4A00-98DD-723F99ABA00B}" srcOrd="0" destOrd="0" presId="urn:microsoft.com/office/officeart/2005/8/layout/hList2"/>
    <dgm:cxn modelId="{27590A1E-EE5C-4D09-B509-F5A7C47CD099}" srcId="{B8B06C0E-D7E1-4D36-95FD-28DC78D3DFF1}" destId="{8FAE1493-5628-4191-8411-BD1796CE44E5}" srcOrd="0" destOrd="0" parTransId="{54B1AB1A-57F5-41AE-8FB8-2C00F644FACD}" sibTransId="{05F57117-34D3-4F03-8B2A-4EE319EBA67A}"/>
    <dgm:cxn modelId="{1D78105E-5025-49E7-BE8C-579E1D27D794}" srcId="{770A55A8-DC7C-4954-BE30-C7E1EC1E2C27}" destId="{28817850-F4A9-42CB-8711-1D21732CCDE0}" srcOrd="4" destOrd="0" parTransId="{CACBFA0F-70E7-4B62-8CD5-6D254A4B14A9}" sibTransId="{18D0B06C-BCBD-45A4-B0E3-00751B79C675}"/>
    <dgm:cxn modelId="{92353869-DD8C-48EA-9AA5-1648DDBFD53F}" srcId="{770A55A8-DC7C-4954-BE30-C7E1EC1E2C27}" destId="{E8E2BD6E-AF43-4F49-AA4B-E85AAB134D9B}" srcOrd="3" destOrd="0" parTransId="{0184D27C-62D2-492C-AD0D-039766E0F9FB}" sibTransId="{33FC24A9-A568-485D-8C7E-16E6109FDB45}"/>
    <dgm:cxn modelId="{25173757-9B32-4F49-B3F3-B9D970AB2B38}" srcId="{87EEBC29-E5AA-4D99-9192-435B0DEFFD15}" destId="{770A55A8-DC7C-4954-BE30-C7E1EC1E2C27}" srcOrd="1" destOrd="0" parTransId="{B7F70534-4D1B-4113-A9C5-26C7D3FC0666}" sibTransId="{3E743195-48A6-40C8-ABA7-19E2A8D01308}"/>
    <dgm:cxn modelId="{F007C477-B6B7-4AA7-A3E2-64A7854C2798}" srcId="{770A55A8-DC7C-4954-BE30-C7E1EC1E2C27}" destId="{0C7240B5-BBEE-44CE-BFBD-64BF38351AC0}" srcOrd="1" destOrd="0" parTransId="{6723A816-0290-4EDB-84DE-2A25F6411105}" sibTransId="{A7C2003A-DE04-474F-84A7-22C8E63948E6}"/>
    <dgm:cxn modelId="{0DEA808B-63D8-4511-ACCF-165D41C4E2C9}" type="presOf" srcId="{0703CC19-42ED-44D4-8E78-7C0BCCDEFBD0}" destId="{DABA8425-E6BA-4DD4-9E02-B3759EB9B436}" srcOrd="0" destOrd="0" presId="urn:microsoft.com/office/officeart/2005/8/layout/hList2"/>
    <dgm:cxn modelId="{4CF00B95-2414-4EAA-9F34-0342AA900151}" srcId="{B8B06C0E-D7E1-4D36-95FD-28DC78D3DFF1}" destId="{996CE9FA-749D-4753-94E0-508C76AFE205}" srcOrd="1" destOrd="0" parTransId="{DFA663CB-40AF-464A-BF7F-918F22CAE234}" sibTransId="{54EF7199-F65F-4B77-8622-097DE01CCA82}"/>
    <dgm:cxn modelId="{979F7C99-6E38-42D4-A150-CA4DC001874F}" type="presOf" srcId="{996CE9FA-749D-4753-94E0-508C76AFE205}" destId="{83C0381F-A437-4F06-B4BA-3ED7BD917CE4}" srcOrd="0" destOrd="1" presId="urn:microsoft.com/office/officeart/2005/8/layout/hList2"/>
    <dgm:cxn modelId="{4EAF53A3-E2B3-4E9A-B82C-94113D815131}" type="presOf" srcId="{8FAE1493-5628-4191-8411-BD1796CE44E5}" destId="{83C0381F-A437-4F06-B4BA-3ED7BD917CE4}" srcOrd="0" destOrd="0" presId="urn:microsoft.com/office/officeart/2005/8/layout/hList2"/>
    <dgm:cxn modelId="{037591AC-ED6D-4FB9-908A-ED378951DEC2}" type="presOf" srcId="{28817850-F4A9-42CB-8711-1D21732CCDE0}" destId="{DABA8425-E6BA-4DD4-9E02-B3759EB9B436}" srcOrd="0" destOrd="4" presId="urn:microsoft.com/office/officeart/2005/8/layout/hList2"/>
    <dgm:cxn modelId="{CEDAC3AC-892C-4900-B1CA-33A0B8731C87}" srcId="{770A55A8-DC7C-4954-BE30-C7E1EC1E2C27}" destId="{0703CC19-42ED-44D4-8E78-7C0BCCDEFBD0}" srcOrd="0" destOrd="0" parTransId="{A60F637C-4A61-495B-B9E3-80ABD930021C}" sibTransId="{7F8AD3EF-5D33-4722-BBDE-2478894D8226}"/>
    <dgm:cxn modelId="{70FE3BAE-68C3-4E17-B5A6-A5A2B2FD5D93}" type="presOf" srcId="{0C7240B5-BBEE-44CE-BFBD-64BF38351AC0}" destId="{DABA8425-E6BA-4DD4-9E02-B3759EB9B436}" srcOrd="0" destOrd="1" presId="urn:microsoft.com/office/officeart/2005/8/layout/hList2"/>
    <dgm:cxn modelId="{B518F7AE-4D1C-41C6-A9F0-86AE15706EDD}" type="presOf" srcId="{87EEBC29-E5AA-4D99-9192-435B0DEFFD15}" destId="{5678B2DC-1B5C-4A9B-9F20-D1EF04BB3DB9}" srcOrd="0" destOrd="0" presId="urn:microsoft.com/office/officeart/2005/8/layout/hList2"/>
    <dgm:cxn modelId="{99AAFFAF-028F-4BC8-AD71-C7D73E953D89}" srcId="{770A55A8-DC7C-4954-BE30-C7E1EC1E2C27}" destId="{2584AA34-3199-45E8-9744-20DBF63343A8}" srcOrd="2" destOrd="0" parTransId="{A55D906B-5FC5-4BB3-AEF7-C844A3375B8F}" sibTransId="{497A0986-2B39-4F76-8005-0A6C94C12180}"/>
    <dgm:cxn modelId="{0F29D4B4-FF7F-4E8B-95F9-36623AC3430E}" type="presOf" srcId="{2584AA34-3199-45E8-9744-20DBF63343A8}" destId="{DABA8425-E6BA-4DD4-9E02-B3759EB9B436}" srcOrd="0" destOrd="2" presId="urn:microsoft.com/office/officeart/2005/8/layout/hList2"/>
    <dgm:cxn modelId="{64CDC2C6-B74A-4EA8-89F1-3D272A650D28}" type="presOf" srcId="{E8E2BD6E-AF43-4F49-AA4B-E85AAB134D9B}" destId="{DABA8425-E6BA-4DD4-9E02-B3759EB9B436}" srcOrd="0" destOrd="3" presId="urn:microsoft.com/office/officeart/2005/8/layout/hList2"/>
    <dgm:cxn modelId="{203F58FB-7399-488B-880B-83F46CC7C264}" type="presOf" srcId="{770A55A8-DC7C-4954-BE30-C7E1EC1E2C27}" destId="{EE982F00-2A51-460F-B612-8C6E12FC88CC}" srcOrd="0" destOrd="0" presId="urn:microsoft.com/office/officeart/2005/8/layout/hList2"/>
    <dgm:cxn modelId="{DE2FE96E-53E5-4D02-9EF4-16BF908FCDDB}" type="presParOf" srcId="{5678B2DC-1B5C-4A9B-9F20-D1EF04BB3DB9}" destId="{F235C6D4-3076-403F-93AD-2BA096E66319}" srcOrd="0" destOrd="0" presId="urn:microsoft.com/office/officeart/2005/8/layout/hList2"/>
    <dgm:cxn modelId="{FF18253E-9458-4FF3-B9E4-81444E0D17F8}" type="presParOf" srcId="{F235C6D4-3076-403F-93AD-2BA096E66319}" destId="{1E9D7007-45E3-4CC9-B82F-29F1F655D96E}" srcOrd="0" destOrd="0" presId="urn:microsoft.com/office/officeart/2005/8/layout/hList2"/>
    <dgm:cxn modelId="{68647131-44EA-4014-92BC-DEDFF86EFA84}" type="presParOf" srcId="{F235C6D4-3076-403F-93AD-2BA096E66319}" destId="{83C0381F-A437-4F06-B4BA-3ED7BD917CE4}" srcOrd="1" destOrd="0" presId="urn:microsoft.com/office/officeart/2005/8/layout/hList2"/>
    <dgm:cxn modelId="{D98F5621-A70F-4239-8B45-1798B7195C32}" type="presParOf" srcId="{F235C6D4-3076-403F-93AD-2BA096E66319}" destId="{FE56C667-F619-4A00-98DD-723F99ABA00B}" srcOrd="2" destOrd="0" presId="urn:microsoft.com/office/officeart/2005/8/layout/hList2"/>
    <dgm:cxn modelId="{6E2C0462-CCA2-44A1-9422-CC223A761EFD}" type="presParOf" srcId="{5678B2DC-1B5C-4A9B-9F20-D1EF04BB3DB9}" destId="{30329C48-8CE1-4303-A703-53B3A9C0C13D}" srcOrd="1" destOrd="0" presId="urn:microsoft.com/office/officeart/2005/8/layout/hList2"/>
    <dgm:cxn modelId="{4080D914-E30C-4B54-9ED6-1C7B5831BEC1}" type="presParOf" srcId="{5678B2DC-1B5C-4A9B-9F20-D1EF04BB3DB9}" destId="{712F284C-5F2B-442A-9B23-0737E72D9BCF}" srcOrd="2" destOrd="0" presId="urn:microsoft.com/office/officeart/2005/8/layout/hList2"/>
    <dgm:cxn modelId="{9F15F18E-6EB4-4FFA-8B6A-645A3049F7AF}" type="presParOf" srcId="{712F284C-5F2B-442A-9B23-0737E72D9BCF}" destId="{B14C1EF3-33B9-459D-8FBE-547DADFE4D26}" srcOrd="0" destOrd="0" presId="urn:microsoft.com/office/officeart/2005/8/layout/hList2"/>
    <dgm:cxn modelId="{65DBA98E-149F-4820-B20B-4E1242C89D5B}" type="presParOf" srcId="{712F284C-5F2B-442A-9B23-0737E72D9BCF}" destId="{DABA8425-E6BA-4DD4-9E02-B3759EB9B436}" srcOrd="1" destOrd="0" presId="urn:microsoft.com/office/officeart/2005/8/layout/hList2"/>
    <dgm:cxn modelId="{1D023E77-C0A7-4FCC-85EF-6ADD1A5BB19E}" type="presParOf" srcId="{712F284C-5F2B-442A-9B23-0737E72D9BCF}" destId="{EE982F00-2A51-460F-B612-8C6E12FC88C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7EEBC29-E5AA-4D99-9192-435B0DEFFD15}" type="doc">
      <dgm:prSet loTypeId="urn:microsoft.com/office/officeart/2005/8/layout/hList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B06C0E-D7E1-4D36-95FD-28DC78D3DFF1}">
      <dgm:prSet phldrT="[Text]"/>
      <dgm:spPr/>
      <dgm:t>
        <a:bodyPr/>
        <a:lstStyle/>
        <a:p>
          <a:r>
            <a:rPr lang="en-US" dirty="0">
              <a:solidFill>
                <a:schemeClr val="accent6">
                  <a:lumMod val="60000"/>
                  <a:lumOff val="40000"/>
                </a:schemeClr>
              </a:solidFill>
            </a:rPr>
            <a:t>Priority</a:t>
          </a:r>
        </a:p>
      </dgm:t>
    </dgm:pt>
    <dgm:pt modelId="{F4FFD109-F534-49A9-867C-7F831EA1EF8A}" type="parTrans" cxnId="{7264F502-3BE9-4FEF-BCA3-B4A25DF65466}">
      <dgm:prSet/>
      <dgm:spPr/>
      <dgm:t>
        <a:bodyPr/>
        <a:lstStyle/>
        <a:p>
          <a:endParaRPr lang="en-US"/>
        </a:p>
      </dgm:t>
    </dgm:pt>
    <dgm:pt modelId="{7F13B879-CF37-455F-B78E-5557B5F88ED4}" type="sibTrans" cxnId="{7264F502-3BE9-4FEF-BCA3-B4A25DF65466}">
      <dgm:prSet/>
      <dgm:spPr/>
      <dgm:t>
        <a:bodyPr/>
        <a:lstStyle/>
        <a:p>
          <a:endParaRPr lang="en-US"/>
        </a:p>
      </dgm:t>
    </dgm:pt>
    <dgm:pt modelId="{8FAE1493-5628-4191-8411-BD1796CE44E5}">
      <dgm:prSet phldrT="[Text]" custT="1"/>
      <dgm:spPr/>
      <dgm:t>
        <a:bodyPr/>
        <a:lstStyle/>
        <a:p>
          <a:r>
            <a:rPr lang="en-US" sz="3400" dirty="0"/>
            <a:t>Build Wall 3</a:t>
          </a:r>
        </a:p>
      </dgm:t>
    </dgm:pt>
    <dgm:pt modelId="{54B1AB1A-57F5-41AE-8FB8-2C00F644FACD}" type="parTrans" cxnId="{27590A1E-EE5C-4D09-B509-F5A7C47CD099}">
      <dgm:prSet/>
      <dgm:spPr/>
      <dgm:t>
        <a:bodyPr/>
        <a:lstStyle/>
        <a:p>
          <a:endParaRPr lang="en-US"/>
        </a:p>
      </dgm:t>
    </dgm:pt>
    <dgm:pt modelId="{05F57117-34D3-4F03-8B2A-4EE319EBA67A}" type="sibTrans" cxnId="{27590A1E-EE5C-4D09-B509-F5A7C47CD099}">
      <dgm:prSet/>
      <dgm:spPr/>
      <dgm:t>
        <a:bodyPr/>
        <a:lstStyle/>
        <a:p>
          <a:endParaRPr lang="en-US"/>
        </a:p>
      </dgm:t>
    </dgm:pt>
    <dgm:pt modelId="{770A55A8-DC7C-4954-BE30-C7E1EC1E2C27}">
      <dgm:prSet phldrT="[Text]"/>
      <dgm:spPr/>
      <dgm:t>
        <a:bodyPr/>
        <a:lstStyle/>
        <a:p>
          <a:r>
            <a:rPr lang="en-US" dirty="0">
              <a:solidFill>
                <a:schemeClr val="tx1"/>
              </a:solidFill>
            </a:rPr>
            <a:t>Normal</a:t>
          </a:r>
        </a:p>
      </dgm:t>
    </dgm:pt>
    <dgm:pt modelId="{B7F70534-4D1B-4113-A9C5-26C7D3FC0666}" type="parTrans" cxnId="{25173757-9B32-4F49-B3F3-B9D970AB2B38}">
      <dgm:prSet/>
      <dgm:spPr/>
      <dgm:t>
        <a:bodyPr/>
        <a:lstStyle/>
        <a:p>
          <a:endParaRPr lang="en-US"/>
        </a:p>
      </dgm:t>
    </dgm:pt>
    <dgm:pt modelId="{3E743195-48A6-40C8-ABA7-19E2A8D01308}" type="sibTrans" cxnId="{25173757-9B32-4F49-B3F3-B9D970AB2B38}">
      <dgm:prSet/>
      <dgm:spPr/>
      <dgm:t>
        <a:bodyPr/>
        <a:lstStyle/>
        <a:p>
          <a:endParaRPr lang="en-US"/>
        </a:p>
      </dgm:t>
    </dgm:pt>
    <dgm:pt modelId="{0703CC19-42ED-44D4-8E78-7C0BCCDEFBD0}">
      <dgm:prSet phldrT="[Text]"/>
      <dgm:spPr/>
      <dgm:t>
        <a:bodyPr/>
        <a:lstStyle/>
        <a:p>
          <a:r>
            <a:rPr lang="en-US" dirty="0"/>
            <a:t>Build wall 1</a:t>
          </a:r>
        </a:p>
      </dgm:t>
    </dgm:pt>
    <dgm:pt modelId="{A60F637C-4A61-495B-B9E3-80ABD930021C}" type="parTrans" cxnId="{CEDAC3AC-892C-4900-B1CA-33A0B8731C87}">
      <dgm:prSet/>
      <dgm:spPr/>
      <dgm:t>
        <a:bodyPr/>
        <a:lstStyle/>
        <a:p>
          <a:endParaRPr lang="en-US"/>
        </a:p>
      </dgm:t>
    </dgm:pt>
    <dgm:pt modelId="{7F8AD3EF-5D33-4722-BBDE-2478894D8226}" type="sibTrans" cxnId="{CEDAC3AC-892C-4900-B1CA-33A0B8731C87}">
      <dgm:prSet/>
      <dgm:spPr/>
      <dgm:t>
        <a:bodyPr/>
        <a:lstStyle/>
        <a:p>
          <a:endParaRPr lang="en-US"/>
        </a:p>
      </dgm:t>
    </dgm:pt>
    <dgm:pt modelId="{0C7240B5-BBEE-44CE-BFBD-64BF38351AC0}">
      <dgm:prSet phldrT="[Text]"/>
      <dgm:spPr/>
      <dgm:t>
        <a:bodyPr/>
        <a:lstStyle/>
        <a:p>
          <a:r>
            <a:rPr lang="en-US" strike="sngStrike" dirty="0"/>
            <a:t>Clean trash</a:t>
          </a:r>
        </a:p>
      </dgm:t>
    </dgm:pt>
    <dgm:pt modelId="{6723A816-0290-4EDB-84DE-2A25F6411105}" type="parTrans" cxnId="{F007C477-B6B7-4AA7-A3E2-64A7854C2798}">
      <dgm:prSet/>
      <dgm:spPr/>
      <dgm:t>
        <a:bodyPr/>
        <a:lstStyle/>
        <a:p>
          <a:endParaRPr lang="en-US"/>
        </a:p>
      </dgm:t>
    </dgm:pt>
    <dgm:pt modelId="{A7C2003A-DE04-474F-84A7-22C8E63948E6}" type="sibTrans" cxnId="{F007C477-B6B7-4AA7-A3E2-64A7854C2798}">
      <dgm:prSet/>
      <dgm:spPr/>
      <dgm:t>
        <a:bodyPr/>
        <a:lstStyle/>
        <a:p>
          <a:endParaRPr lang="en-US"/>
        </a:p>
      </dgm:t>
    </dgm:pt>
    <dgm:pt modelId="{2584AA34-3199-45E8-9744-20DBF63343A8}">
      <dgm:prSet phldrT="[Text]"/>
      <dgm:spPr/>
      <dgm:t>
        <a:bodyPr/>
        <a:lstStyle/>
        <a:p>
          <a:r>
            <a:rPr lang="en-US" strike="noStrike" dirty="0"/>
            <a:t>Build wall 2</a:t>
          </a:r>
        </a:p>
      </dgm:t>
    </dgm:pt>
    <dgm:pt modelId="{A55D906B-5FC5-4BB3-AEF7-C844A3375B8F}" type="parTrans" cxnId="{99AAFFAF-028F-4BC8-AD71-C7D73E953D89}">
      <dgm:prSet/>
      <dgm:spPr/>
      <dgm:t>
        <a:bodyPr/>
        <a:lstStyle/>
        <a:p>
          <a:endParaRPr lang="en-US"/>
        </a:p>
      </dgm:t>
    </dgm:pt>
    <dgm:pt modelId="{497A0986-2B39-4F76-8005-0A6C94C12180}" type="sibTrans" cxnId="{99AAFFAF-028F-4BC8-AD71-C7D73E953D89}">
      <dgm:prSet/>
      <dgm:spPr/>
      <dgm:t>
        <a:bodyPr/>
        <a:lstStyle/>
        <a:p>
          <a:endParaRPr lang="en-US"/>
        </a:p>
      </dgm:t>
    </dgm:pt>
    <dgm:pt modelId="{E8E2BD6E-AF43-4F49-AA4B-E85AAB134D9B}">
      <dgm:prSet phldrT="[Text]"/>
      <dgm:spPr/>
      <dgm:t>
        <a:bodyPr/>
        <a:lstStyle/>
        <a:p>
          <a:r>
            <a:rPr lang="en-US" strike="sngStrike" dirty="0"/>
            <a:t>Build wall 3</a:t>
          </a:r>
        </a:p>
      </dgm:t>
    </dgm:pt>
    <dgm:pt modelId="{0184D27C-62D2-492C-AD0D-039766E0F9FB}" type="parTrans" cxnId="{92353869-DD8C-48EA-9AA5-1648DDBFD53F}">
      <dgm:prSet/>
      <dgm:spPr/>
      <dgm:t>
        <a:bodyPr/>
        <a:lstStyle/>
        <a:p>
          <a:endParaRPr lang="en-US"/>
        </a:p>
      </dgm:t>
    </dgm:pt>
    <dgm:pt modelId="{33FC24A9-A568-485D-8C7E-16E6109FDB45}" type="sibTrans" cxnId="{92353869-DD8C-48EA-9AA5-1648DDBFD53F}">
      <dgm:prSet/>
      <dgm:spPr/>
      <dgm:t>
        <a:bodyPr/>
        <a:lstStyle/>
        <a:p>
          <a:endParaRPr lang="en-US"/>
        </a:p>
      </dgm:t>
    </dgm:pt>
    <dgm:pt modelId="{28817850-F4A9-42CB-8711-1D21732CCDE0}">
      <dgm:prSet phldrT="[Text]"/>
      <dgm:spPr/>
      <dgm:t>
        <a:bodyPr/>
        <a:lstStyle/>
        <a:p>
          <a:r>
            <a:rPr lang="en-US" dirty="0"/>
            <a:t>Work at poker table</a:t>
          </a:r>
        </a:p>
      </dgm:t>
    </dgm:pt>
    <dgm:pt modelId="{CACBFA0F-70E7-4B62-8CD5-6D254A4B14A9}" type="parTrans" cxnId="{1D78105E-5025-49E7-BE8C-579E1D27D794}">
      <dgm:prSet/>
      <dgm:spPr/>
      <dgm:t>
        <a:bodyPr/>
        <a:lstStyle/>
        <a:p>
          <a:endParaRPr lang="en-US"/>
        </a:p>
      </dgm:t>
    </dgm:pt>
    <dgm:pt modelId="{18D0B06C-BCBD-45A4-B0E3-00751B79C675}" type="sibTrans" cxnId="{1D78105E-5025-49E7-BE8C-579E1D27D794}">
      <dgm:prSet/>
      <dgm:spPr/>
      <dgm:t>
        <a:bodyPr/>
        <a:lstStyle/>
        <a:p>
          <a:endParaRPr lang="en-US"/>
        </a:p>
      </dgm:t>
    </dgm:pt>
    <dgm:pt modelId="{996CE9FA-749D-4753-94E0-508C76AFE205}">
      <dgm:prSet phldrT="[Text]"/>
      <dgm:spPr/>
      <dgm:t>
        <a:bodyPr/>
        <a:lstStyle/>
        <a:p>
          <a:r>
            <a:rPr lang="en-US" sz="3500" dirty="0"/>
            <a:t>Clean trash</a:t>
          </a:r>
        </a:p>
      </dgm:t>
    </dgm:pt>
    <dgm:pt modelId="{DFA663CB-40AF-464A-BF7F-918F22CAE234}" type="parTrans" cxnId="{4CF00B95-2414-4EAA-9F34-0342AA900151}">
      <dgm:prSet/>
      <dgm:spPr/>
      <dgm:t>
        <a:bodyPr/>
        <a:lstStyle/>
        <a:p>
          <a:endParaRPr lang="en-US"/>
        </a:p>
      </dgm:t>
    </dgm:pt>
    <dgm:pt modelId="{54EF7199-F65F-4B77-8622-097DE01CCA82}" type="sibTrans" cxnId="{4CF00B95-2414-4EAA-9F34-0342AA900151}">
      <dgm:prSet/>
      <dgm:spPr/>
      <dgm:t>
        <a:bodyPr/>
        <a:lstStyle/>
        <a:p>
          <a:endParaRPr lang="en-US"/>
        </a:p>
      </dgm:t>
    </dgm:pt>
    <dgm:pt modelId="{5678B2DC-1B5C-4A9B-9F20-D1EF04BB3DB9}" type="pres">
      <dgm:prSet presAssocID="{87EEBC29-E5AA-4D99-9192-435B0DEFFD15}" presName="linearFlow" presStyleCnt="0">
        <dgm:presLayoutVars>
          <dgm:dir/>
          <dgm:animLvl val="lvl"/>
          <dgm:resizeHandles/>
        </dgm:presLayoutVars>
      </dgm:prSet>
      <dgm:spPr/>
    </dgm:pt>
    <dgm:pt modelId="{F235C6D4-3076-403F-93AD-2BA096E66319}" type="pres">
      <dgm:prSet presAssocID="{B8B06C0E-D7E1-4D36-95FD-28DC78D3DFF1}" presName="compositeNode" presStyleCnt="0">
        <dgm:presLayoutVars>
          <dgm:bulletEnabled val="1"/>
        </dgm:presLayoutVars>
      </dgm:prSet>
      <dgm:spPr/>
    </dgm:pt>
    <dgm:pt modelId="{1E9D7007-45E3-4CC9-B82F-29F1F655D96E}" type="pres">
      <dgm:prSet presAssocID="{B8B06C0E-D7E1-4D36-95FD-28DC78D3DFF1}" presName="image" presStyleLbl="fgImgPlace1" presStyleIdx="0" presStyleCnt="2"/>
      <dgm:spPr>
        <a:prstGeom prst="actionButtonEnd">
          <a:avLst/>
        </a:prstGeom>
      </dgm:spPr>
    </dgm:pt>
    <dgm:pt modelId="{83C0381F-A437-4F06-B4BA-3ED7BD917CE4}" type="pres">
      <dgm:prSet presAssocID="{B8B06C0E-D7E1-4D36-95FD-28DC78D3DFF1}" presName="childNode" presStyleLbl="node1" presStyleIdx="0" presStyleCnt="2">
        <dgm:presLayoutVars>
          <dgm:bulletEnabled val="1"/>
        </dgm:presLayoutVars>
      </dgm:prSet>
      <dgm:spPr/>
    </dgm:pt>
    <dgm:pt modelId="{FE56C667-F619-4A00-98DD-723F99ABA00B}" type="pres">
      <dgm:prSet presAssocID="{B8B06C0E-D7E1-4D36-95FD-28DC78D3DFF1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30329C48-8CE1-4303-A703-53B3A9C0C13D}" type="pres">
      <dgm:prSet presAssocID="{7F13B879-CF37-455F-B78E-5557B5F88ED4}" presName="sibTrans" presStyleCnt="0"/>
      <dgm:spPr/>
    </dgm:pt>
    <dgm:pt modelId="{712F284C-5F2B-442A-9B23-0737E72D9BCF}" type="pres">
      <dgm:prSet presAssocID="{770A55A8-DC7C-4954-BE30-C7E1EC1E2C27}" presName="compositeNode" presStyleCnt="0">
        <dgm:presLayoutVars>
          <dgm:bulletEnabled val="1"/>
        </dgm:presLayoutVars>
      </dgm:prSet>
      <dgm:spPr/>
    </dgm:pt>
    <dgm:pt modelId="{B14C1EF3-33B9-459D-8FBE-547DADFE4D26}" type="pres">
      <dgm:prSet presAssocID="{770A55A8-DC7C-4954-BE30-C7E1EC1E2C27}" presName="image" presStyleLbl="fgImgPlace1" presStyleIdx="1" presStyleCnt="2"/>
      <dgm:spPr>
        <a:prstGeom prst="actionButtonForwardNext">
          <a:avLst/>
        </a:prstGeom>
      </dgm:spPr>
    </dgm:pt>
    <dgm:pt modelId="{DABA8425-E6BA-4DD4-9E02-B3759EB9B436}" type="pres">
      <dgm:prSet presAssocID="{770A55A8-DC7C-4954-BE30-C7E1EC1E2C27}" presName="childNode" presStyleLbl="node1" presStyleIdx="1" presStyleCnt="2">
        <dgm:presLayoutVars>
          <dgm:bulletEnabled val="1"/>
        </dgm:presLayoutVars>
      </dgm:prSet>
      <dgm:spPr/>
    </dgm:pt>
    <dgm:pt modelId="{EE982F00-2A51-460F-B612-8C6E12FC88CC}" type="pres">
      <dgm:prSet presAssocID="{770A55A8-DC7C-4954-BE30-C7E1EC1E2C27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7264F502-3BE9-4FEF-BCA3-B4A25DF65466}" srcId="{87EEBC29-E5AA-4D99-9192-435B0DEFFD15}" destId="{B8B06C0E-D7E1-4D36-95FD-28DC78D3DFF1}" srcOrd="0" destOrd="0" parTransId="{F4FFD109-F534-49A9-867C-7F831EA1EF8A}" sibTransId="{7F13B879-CF37-455F-B78E-5557B5F88ED4}"/>
    <dgm:cxn modelId="{F457BC13-ECF1-4CE8-8817-7CCC9A0E5AD9}" type="presOf" srcId="{B8B06C0E-D7E1-4D36-95FD-28DC78D3DFF1}" destId="{FE56C667-F619-4A00-98DD-723F99ABA00B}" srcOrd="0" destOrd="0" presId="urn:microsoft.com/office/officeart/2005/8/layout/hList2"/>
    <dgm:cxn modelId="{27590A1E-EE5C-4D09-B509-F5A7C47CD099}" srcId="{B8B06C0E-D7E1-4D36-95FD-28DC78D3DFF1}" destId="{8FAE1493-5628-4191-8411-BD1796CE44E5}" srcOrd="0" destOrd="0" parTransId="{54B1AB1A-57F5-41AE-8FB8-2C00F644FACD}" sibTransId="{05F57117-34D3-4F03-8B2A-4EE319EBA67A}"/>
    <dgm:cxn modelId="{1D78105E-5025-49E7-BE8C-579E1D27D794}" srcId="{770A55A8-DC7C-4954-BE30-C7E1EC1E2C27}" destId="{28817850-F4A9-42CB-8711-1D21732CCDE0}" srcOrd="4" destOrd="0" parTransId="{CACBFA0F-70E7-4B62-8CD5-6D254A4B14A9}" sibTransId="{18D0B06C-BCBD-45A4-B0E3-00751B79C675}"/>
    <dgm:cxn modelId="{92353869-DD8C-48EA-9AA5-1648DDBFD53F}" srcId="{770A55A8-DC7C-4954-BE30-C7E1EC1E2C27}" destId="{E8E2BD6E-AF43-4F49-AA4B-E85AAB134D9B}" srcOrd="3" destOrd="0" parTransId="{0184D27C-62D2-492C-AD0D-039766E0F9FB}" sibTransId="{33FC24A9-A568-485D-8C7E-16E6109FDB45}"/>
    <dgm:cxn modelId="{25173757-9B32-4F49-B3F3-B9D970AB2B38}" srcId="{87EEBC29-E5AA-4D99-9192-435B0DEFFD15}" destId="{770A55A8-DC7C-4954-BE30-C7E1EC1E2C27}" srcOrd="1" destOrd="0" parTransId="{B7F70534-4D1B-4113-A9C5-26C7D3FC0666}" sibTransId="{3E743195-48A6-40C8-ABA7-19E2A8D01308}"/>
    <dgm:cxn modelId="{F007C477-B6B7-4AA7-A3E2-64A7854C2798}" srcId="{770A55A8-DC7C-4954-BE30-C7E1EC1E2C27}" destId="{0C7240B5-BBEE-44CE-BFBD-64BF38351AC0}" srcOrd="1" destOrd="0" parTransId="{6723A816-0290-4EDB-84DE-2A25F6411105}" sibTransId="{A7C2003A-DE04-474F-84A7-22C8E63948E6}"/>
    <dgm:cxn modelId="{0DEA808B-63D8-4511-ACCF-165D41C4E2C9}" type="presOf" srcId="{0703CC19-42ED-44D4-8E78-7C0BCCDEFBD0}" destId="{DABA8425-E6BA-4DD4-9E02-B3759EB9B436}" srcOrd="0" destOrd="0" presId="urn:microsoft.com/office/officeart/2005/8/layout/hList2"/>
    <dgm:cxn modelId="{4CF00B95-2414-4EAA-9F34-0342AA900151}" srcId="{B8B06C0E-D7E1-4D36-95FD-28DC78D3DFF1}" destId="{996CE9FA-749D-4753-94E0-508C76AFE205}" srcOrd="1" destOrd="0" parTransId="{DFA663CB-40AF-464A-BF7F-918F22CAE234}" sibTransId="{54EF7199-F65F-4B77-8622-097DE01CCA82}"/>
    <dgm:cxn modelId="{979F7C99-6E38-42D4-A150-CA4DC001874F}" type="presOf" srcId="{996CE9FA-749D-4753-94E0-508C76AFE205}" destId="{83C0381F-A437-4F06-B4BA-3ED7BD917CE4}" srcOrd="0" destOrd="1" presId="urn:microsoft.com/office/officeart/2005/8/layout/hList2"/>
    <dgm:cxn modelId="{4EAF53A3-E2B3-4E9A-B82C-94113D815131}" type="presOf" srcId="{8FAE1493-5628-4191-8411-BD1796CE44E5}" destId="{83C0381F-A437-4F06-B4BA-3ED7BD917CE4}" srcOrd="0" destOrd="0" presId="urn:microsoft.com/office/officeart/2005/8/layout/hList2"/>
    <dgm:cxn modelId="{037591AC-ED6D-4FB9-908A-ED378951DEC2}" type="presOf" srcId="{28817850-F4A9-42CB-8711-1D21732CCDE0}" destId="{DABA8425-E6BA-4DD4-9E02-B3759EB9B436}" srcOrd="0" destOrd="4" presId="urn:microsoft.com/office/officeart/2005/8/layout/hList2"/>
    <dgm:cxn modelId="{CEDAC3AC-892C-4900-B1CA-33A0B8731C87}" srcId="{770A55A8-DC7C-4954-BE30-C7E1EC1E2C27}" destId="{0703CC19-42ED-44D4-8E78-7C0BCCDEFBD0}" srcOrd="0" destOrd="0" parTransId="{A60F637C-4A61-495B-B9E3-80ABD930021C}" sibTransId="{7F8AD3EF-5D33-4722-BBDE-2478894D8226}"/>
    <dgm:cxn modelId="{70FE3BAE-68C3-4E17-B5A6-A5A2B2FD5D93}" type="presOf" srcId="{0C7240B5-BBEE-44CE-BFBD-64BF38351AC0}" destId="{DABA8425-E6BA-4DD4-9E02-B3759EB9B436}" srcOrd="0" destOrd="1" presId="urn:microsoft.com/office/officeart/2005/8/layout/hList2"/>
    <dgm:cxn modelId="{B518F7AE-4D1C-41C6-A9F0-86AE15706EDD}" type="presOf" srcId="{87EEBC29-E5AA-4D99-9192-435B0DEFFD15}" destId="{5678B2DC-1B5C-4A9B-9F20-D1EF04BB3DB9}" srcOrd="0" destOrd="0" presId="urn:microsoft.com/office/officeart/2005/8/layout/hList2"/>
    <dgm:cxn modelId="{99AAFFAF-028F-4BC8-AD71-C7D73E953D89}" srcId="{770A55A8-DC7C-4954-BE30-C7E1EC1E2C27}" destId="{2584AA34-3199-45E8-9744-20DBF63343A8}" srcOrd="2" destOrd="0" parTransId="{A55D906B-5FC5-4BB3-AEF7-C844A3375B8F}" sibTransId="{497A0986-2B39-4F76-8005-0A6C94C12180}"/>
    <dgm:cxn modelId="{0F29D4B4-FF7F-4E8B-95F9-36623AC3430E}" type="presOf" srcId="{2584AA34-3199-45E8-9744-20DBF63343A8}" destId="{DABA8425-E6BA-4DD4-9E02-B3759EB9B436}" srcOrd="0" destOrd="2" presId="urn:microsoft.com/office/officeart/2005/8/layout/hList2"/>
    <dgm:cxn modelId="{64CDC2C6-B74A-4EA8-89F1-3D272A650D28}" type="presOf" srcId="{E8E2BD6E-AF43-4F49-AA4B-E85AAB134D9B}" destId="{DABA8425-E6BA-4DD4-9E02-B3759EB9B436}" srcOrd="0" destOrd="3" presId="urn:microsoft.com/office/officeart/2005/8/layout/hList2"/>
    <dgm:cxn modelId="{203F58FB-7399-488B-880B-83F46CC7C264}" type="presOf" srcId="{770A55A8-DC7C-4954-BE30-C7E1EC1E2C27}" destId="{EE982F00-2A51-460F-B612-8C6E12FC88CC}" srcOrd="0" destOrd="0" presId="urn:microsoft.com/office/officeart/2005/8/layout/hList2"/>
    <dgm:cxn modelId="{DE2FE96E-53E5-4D02-9EF4-16BF908FCDDB}" type="presParOf" srcId="{5678B2DC-1B5C-4A9B-9F20-D1EF04BB3DB9}" destId="{F235C6D4-3076-403F-93AD-2BA096E66319}" srcOrd="0" destOrd="0" presId="urn:microsoft.com/office/officeart/2005/8/layout/hList2"/>
    <dgm:cxn modelId="{FF18253E-9458-4FF3-B9E4-81444E0D17F8}" type="presParOf" srcId="{F235C6D4-3076-403F-93AD-2BA096E66319}" destId="{1E9D7007-45E3-4CC9-B82F-29F1F655D96E}" srcOrd="0" destOrd="0" presId="urn:microsoft.com/office/officeart/2005/8/layout/hList2"/>
    <dgm:cxn modelId="{68647131-44EA-4014-92BC-DEDFF86EFA84}" type="presParOf" srcId="{F235C6D4-3076-403F-93AD-2BA096E66319}" destId="{83C0381F-A437-4F06-B4BA-3ED7BD917CE4}" srcOrd="1" destOrd="0" presId="urn:microsoft.com/office/officeart/2005/8/layout/hList2"/>
    <dgm:cxn modelId="{D98F5621-A70F-4239-8B45-1798B7195C32}" type="presParOf" srcId="{F235C6D4-3076-403F-93AD-2BA096E66319}" destId="{FE56C667-F619-4A00-98DD-723F99ABA00B}" srcOrd="2" destOrd="0" presId="urn:microsoft.com/office/officeart/2005/8/layout/hList2"/>
    <dgm:cxn modelId="{6E2C0462-CCA2-44A1-9422-CC223A761EFD}" type="presParOf" srcId="{5678B2DC-1B5C-4A9B-9F20-D1EF04BB3DB9}" destId="{30329C48-8CE1-4303-A703-53B3A9C0C13D}" srcOrd="1" destOrd="0" presId="urn:microsoft.com/office/officeart/2005/8/layout/hList2"/>
    <dgm:cxn modelId="{4080D914-E30C-4B54-9ED6-1C7B5831BEC1}" type="presParOf" srcId="{5678B2DC-1B5C-4A9B-9F20-D1EF04BB3DB9}" destId="{712F284C-5F2B-442A-9B23-0737E72D9BCF}" srcOrd="2" destOrd="0" presId="urn:microsoft.com/office/officeart/2005/8/layout/hList2"/>
    <dgm:cxn modelId="{9F15F18E-6EB4-4FFA-8B6A-645A3049F7AF}" type="presParOf" srcId="{712F284C-5F2B-442A-9B23-0737E72D9BCF}" destId="{B14C1EF3-33B9-459D-8FBE-547DADFE4D26}" srcOrd="0" destOrd="0" presId="urn:microsoft.com/office/officeart/2005/8/layout/hList2"/>
    <dgm:cxn modelId="{65DBA98E-149F-4820-B20B-4E1242C89D5B}" type="presParOf" srcId="{712F284C-5F2B-442A-9B23-0737E72D9BCF}" destId="{DABA8425-E6BA-4DD4-9E02-B3759EB9B436}" srcOrd="1" destOrd="0" presId="urn:microsoft.com/office/officeart/2005/8/layout/hList2"/>
    <dgm:cxn modelId="{1D023E77-C0A7-4FCC-85EF-6ADD1A5BB19E}" type="presParOf" srcId="{712F284C-5F2B-442A-9B23-0737E72D9BCF}" destId="{EE982F00-2A51-460F-B612-8C6E12FC88CC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6C667-F619-4A00-98DD-723F99ABA00B}">
      <dsp:nvSpPr>
        <dsp:cNvPr id="0" name=""/>
        <dsp:cNvSpPr/>
      </dsp:nvSpPr>
      <dsp:spPr>
        <a:xfrm rot="16200000">
          <a:off x="-1761177" y="2806497"/>
          <a:ext cx="4226560" cy="60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5584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Priority</a:t>
          </a:r>
        </a:p>
      </dsp:txBody>
      <dsp:txXfrm>
        <a:off x="-1761177" y="2806497"/>
        <a:ext cx="4226560" cy="607275"/>
      </dsp:txXfrm>
    </dsp:sp>
    <dsp:sp modelId="{83C0381F-A437-4F06-B4BA-3ED7BD917CE4}">
      <dsp:nvSpPr>
        <dsp:cNvPr id="0" name=""/>
        <dsp:cNvSpPr/>
      </dsp:nvSpPr>
      <dsp:spPr>
        <a:xfrm>
          <a:off x="655740" y="996855"/>
          <a:ext cx="302487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535584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 </a:t>
          </a:r>
        </a:p>
      </dsp:txBody>
      <dsp:txXfrm>
        <a:off x="655740" y="996855"/>
        <a:ext cx="3024878" cy="4226560"/>
      </dsp:txXfrm>
    </dsp:sp>
    <dsp:sp modelId="{1E9D7007-45E3-4CC9-B82F-29F1F655D96E}">
      <dsp:nvSpPr>
        <dsp:cNvPr id="0" name=""/>
        <dsp:cNvSpPr/>
      </dsp:nvSpPr>
      <dsp:spPr>
        <a:xfrm>
          <a:off x="48464" y="195251"/>
          <a:ext cx="1214551" cy="1214551"/>
        </a:xfrm>
        <a:prstGeom prst="actionButtonEnd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82F00-2A51-460F-B612-8C6E12FC88CC}">
      <dsp:nvSpPr>
        <dsp:cNvPr id="0" name=""/>
        <dsp:cNvSpPr/>
      </dsp:nvSpPr>
      <dsp:spPr>
        <a:xfrm rot="16200000">
          <a:off x="2637739" y="2806497"/>
          <a:ext cx="4226560" cy="60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5584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Normal</a:t>
          </a:r>
        </a:p>
      </dsp:txBody>
      <dsp:txXfrm>
        <a:off x="2637739" y="2806497"/>
        <a:ext cx="4226560" cy="607275"/>
      </dsp:txXfrm>
    </dsp:sp>
    <dsp:sp modelId="{DABA8425-E6BA-4DD4-9E02-B3759EB9B436}">
      <dsp:nvSpPr>
        <dsp:cNvPr id="0" name=""/>
        <dsp:cNvSpPr/>
      </dsp:nvSpPr>
      <dsp:spPr>
        <a:xfrm>
          <a:off x="5054657" y="996855"/>
          <a:ext cx="302487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535584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Build wall 1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Clean trash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Build wall 2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Build wall 3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Work at poker table</a:t>
          </a:r>
        </a:p>
      </dsp:txBody>
      <dsp:txXfrm>
        <a:off x="5054657" y="996855"/>
        <a:ext cx="3024878" cy="4226560"/>
      </dsp:txXfrm>
    </dsp:sp>
    <dsp:sp modelId="{B14C1EF3-33B9-459D-8FBE-547DADFE4D26}">
      <dsp:nvSpPr>
        <dsp:cNvPr id="0" name=""/>
        <dsp:cNvSpPr/>
      </dsp:nvSpPr>
      <dsp:spPr>
        <a:xfrm>
          <a:off x="4447381" y="195251"/>
          <a:ext cx="1214551" cy="1214551"/>
        </a:xfrm>
        <a:prstGeom prst="actionButtonForwardNex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6C667-F619-4A00-98DD-723F99ABA00B}">
      <dsp:nvSpPr>
        <dsp:cNvPr id="0" name=""/>
        <dsp:cNvSpPr/>
      </dsp:nvSpPr>
      <dsp:spPr>
        <a:xfrm rot="16200000">
          <a:off x="-1761177" y="2806497"/>
          <a:ext cx="4226560" cy="60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5584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Priority</a:t>
          </a:r>
        </a:p>
      </dsp:txBody>
      <dsp:txXfrm>
        <a:off x="-1761177" y="2806497"/>
        <a:ext cx="4226560" cy="607275"/>
      </dsp:txXfrm>
    </dsp:sp>
    <dsp:sp modelId="{83C0381F-A437-4F06-B4BA-3ED7BD917CE4}">
      <dsp:nvSpPr>
        <dsp:cNvPr id="0" name=""/>
        <dsp:cNvSpPr/>
      </dsp:nvSpPr>
      <dsp:spPr>
        <a:xfrm>
          <a:off x="655740" y="996855"/>
          <a:ext cx="302487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535584" rIns="241808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Build Wall 3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Clean trash</a:t>
          </a:r>
        </a:p>
      </dsp:txBody>
      <dsp:txXfrm>
        <a:off x="655740" y="996855"/>
        <a:ext cx="3024878" cy="4226560"/>
      </dsp:txXfrm>
    </dsp:sp>
    <dsp:sp modelId="{1E9D7007-45E3-4CC9-B82F-29F1F655D96E}">
      <dsp:nvSpPr>
        <dsp:cNvPr id="0" name=""/>
        <dsp:cNvSpPr/>
      </dsp:nvSpPr>
      <dsp:spPr>
        <a:xfrm>
          <a:off x="48464" y="195251"/>
          <a:ext cx="1214551" cy="1214551"/>
        </a:xfrm>
        <a:prstGeom prst="actionButtonEnd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82F00-2A51-460F-B612-8C6E12FC88CC}">
      <dsp:nvSpPr>
        <dsp:cNvPr id="0" name=""/>
        <dsp:cNvSpPr/>
      </dsp:nvSpPr>
      <dsp:spPr>
        <a:xfrm rot="16200000">
          <a:off x="2637739" y="2806497"/>
          <a:ext cx="4226560" cy="60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5584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Normal</a:t>
          </a:r>
        </a:p>
      </dsp:txBody>
      <dsp:txXfrm>
        <a:off x="2637739" y="2806497"/>
        <a:ext cx="4226560" cy="607275"/>
      </dsp:txXfrm>
    </dsp:sp>
    <dsp:sp modelId="{DABA8425-E6BA-4DD4-9E02-B3759EB9B436}">
      <dsp:nvSpPr>
        <dsp:cNvPr id="0" name=""/>
        <dsp:cNvSpPr/>
      </dsp:nvSpPr>
      <dsp:spPr>
        <a:xfrm>
          <a:off x="5054657" y="996855"/>
          <a:ext cx="302487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535584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Build wall 1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strike="sngStrike" kern="1200" dirty="0"/>
            <a:t>Clean trash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strike="noStrike" kern="1200" dirty="0"/>
            <a:t>Build wall 2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strike="sngStrike" kern="1200" dirty="0"/>
            <a:t>Build wall 3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Work at poker table</a:t>
          </a:r>
        </a:p>
      </dsp:txBody>
      <dsp:txXfrm>
        <a:off x="5054657" y="996855"/>
        <a:ext cx="3024878" cy="4226560"/>
      </dsp:txXfrm>
    </dsp:sp>
    <dsp:sp modelId="{B14C1EF3-33B9-459D-8FBE-547DADFE4D26}">
      <dsp:nvSpPr>
        <dsp:cNvPr id="0" name=""/>
        <dsp:cNvSpPr/>
      </dsp:nvSpPr>
      <dsp:spPr>
        <a:xfrm>
          <a:off x="4447381" y="195251"/>
          <a:ext cx="1214551" cy="1214551"/>
        </a:xfrm>
        <a:prstGeom prst="actionButtonForwardNex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6C667-F619-4A00-98DD-723F99ABA00B}">
      <dsp:nvSpPr>
        <dsp:cNvPr id="0" name=""/>
        <dsp:cNvSpPr/>
      </dsp:nvSpPr>
      <dsp:spPr>
        <a:xfrm rot="16200000">
          <a:off x="-1761177" y="2806497"/>
          <a:ext cx="4226560" cy="60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5584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accent6">
                  <a:lumMod val="60000"/>
                  <a:lumOff val="40000"/>
                </a:schemeClr>
              </a:solidFill>
            </a:rPr>
            <a:t>Priority</a:t>
          </a:r>
        </a:p>
      </dsp:txBody>
      <dsp:txXfrm>
        <a:off x="-1761177" y="2806497"/>
        <a:ext cx="4226560" cy="607275"/>
      </dsp:txXfrm>
    </dsp:sp>
    <dsp:sp modelId="{83C0381F-A437-4F06-B4BA-3ED7BD917CE4}">
      <dsp:nvSpPr>
        <dsp:cNvPr id="0" name=""/>
        <dsp:cNvSpPr/>
      </dsp:nvSpPr>
      <dsp:spPr>
        <a:xfrm>
          <a:off x="655740" y="996855"/>
          <a:ext cx="302487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808" tIns="535584" rIns="241808" bIns="241808" numCol="1" spcCol="1270" anchor="t" anchorCtr="0">
          <a:noAutofit/>
        </a:bodyPr>
        <a:lstStyle/>
        <a:p>
          <a:pPr marL="285750" lvl="1" indent="-285750" algn="l" defTabSz="1511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400" kern="1200" dirty="0"/>
            <a:t>Build Wall 3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Clean trash</a:t>
          </a:r>
        </a:p>
      </dsp:txBody>
      <dsp:txXfrm>
        <a:off x="655740" y="996855"/>
        <a:ext cx="3024878" cy="4226560"/>
      </dsp:txXfrm>
    </dsp:sp>
    <dsp:sp modelId="{1E9D7007-45E3-4CC9-B82F-29F1F655D96E}">
      <dsp:nvSpPr>
        <dsp:cNvPr id="0" name=""/>
        <dsp:cNvSpPr/>
      </dsp:nvSpPr>
      <dsp:spPr>
        <a:xfrm>
          <a:off x="48464" y="195251"/>
          <a:ext cx="1214551" cy="1214551"/>
        </a:xfrm>
        <a:prstGeom prst="actionButtonEnd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982F00-2A51-460F-B612-8C6E12FC88CC}">
      <dsp:nvSpPr>
        <dsp:cNvPr id="0" name=""/>
        <dsp:cNvSpPr/>
      </dsp:nvSpPr>
      <dsp:spPr>
        <a:xfrm rot="16200000">
          <a:off x="2637739" y="2806497"/>
          <a:ext cx="4226560" cy="6072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35584" bIns="0" numCol="1" spcCol="1270" anchor="t" anchorCtr="0">
          <a:noAutofit/>
        </a:bodyPr>
        <a:lstStyle/>
        <a:p>
          <a:pPr marL="0" lvl="0" indent="0" algn="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>
              <a:solidFill>
                <a:schemeClr val="tx1"/>
              </a:solidFill>
            </a:rPr>
            <a:t>Normal</a:t>
          </a:r>
        </a:p>
      </dsp:txBody>
      <dsp:txXfrm>
        <a:off x="2637739" y="2806497"/>
        <a:ext cx="4226560" cy="607275"/>
      </dsp:txXfrm>
    </dsp:sp>
    <dsp:sp modelId="{DABA8425-E6BA-4DD4-9E02-B3759EB9B436}">
      <dsp:nvSpPr>
        <dsp:cNvPr id="0" name=""/>
        <dsp:cNvSpPr/>
      </dsp:nvSpPr>
      <dsp:spPr>
        <a:xfrm>
          <a:off x="5054657" y="996855"/>
          <a:ext cx="3024878" cy="422656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0" tIns="535584" rIns="320040" bIns="32004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Build wall 1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strike="sngStrike" kern="1200" dirty="0"/>
            <a:t>Clean trash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strike="noStrike" kern="1200" dirty="0"/>
            <a:t>Build wall 2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strike="sngStrike" kern="1200" dirty="0"/>
            <a:t>Build wall 3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500" kern="1200" dirty="0"/>
            <a:t>Work at poker table</a:t>
          </a:r>
        </a:p>
      </dsp:txBody>
      <dsp:txXfrm>
        <a:off x="5054657" y="996855"/>
        <a:ext cx="3024878" cy="4226560"/>
      </dsp:txXfrm>
    </dsp:sp>
    <dsp:sp modelId="{B14C1EF3-33B9-459D-8FBE-547DADFE4D26}">
      <dsp:nvSpPr>
        <dsp:cNvPr id="0" name=""/>
        <dsp:cNvSpPr/>
      </dsp:nvSpPr>
      <dsp:spPr>
        <a:xfrm>
          <a:off x="4447381" y="195251"/>
          <a:ext cx="1214551" cy="1214551"/>
        </a:xfrm>
        <a:prstGeom prst="actionButtonForwardNex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B86577A-9C43-4CFD-9729-976EF864A7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F7D445-455D-476B-84F8-86EC80DF459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3D1963-30FC-42D0-8A33-E822C6B0A024}" type="datetime1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868309-748C-46C8-999E-AC49A556228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afgdsafsdaf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2384B6-F663-44A0-BA70-D4983A8B3C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76B8D-410D-455F-8BEB-980BE7C0B4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7835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CB6432-3B94-4FF3-BD33-4F7A9A684C14}" type="datetime1">
              <a:rPr lang="en-US" smtClean="0"/>
              <a:t>6/20/2019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afgdsafsdaf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4B67D-5CF7-4490-B747-D8B58BB3D6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43733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5279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0695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105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20598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21265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9859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100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3581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0509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6579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6226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97694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ABitM</a:t>
            </a:r>
            <a:r>
              <a:rPr lang="en-US" dirty="0"/>
              <a:t>: https://gameoverblog.fr/?p=1166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Prison architect: https://www.reddit.com/r/prisonarchitect/comments/6kreea/my_first_complete_prison/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Academia: http://top-or-flop.bytefortress.de/review_academia.html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974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11248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6535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2028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6242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F66D2-EFEB-4BE1-B1C3-806858476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8EE68-F346-4B4F-9418-DF1A75E98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B2ECE1-F230-45E2-AE5F-BE06A5D96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397098-7961-4EB6-B3F3-E0BA71E4A2C9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DA66A9-5B19-424A-AA1D-0E3507EB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12A44-4904-43AF-94C2-88C31C4F7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18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27661-309F-4E1C-8B57-598A56FF6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6456F-490C-47FE-83EA-091836CE6F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EB650C-9779-4045-8C52-7D5C07CA9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21657-519B-4546-A06C-DA7C48EB83B4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35D5FC-F221-4FC9-8E42-74566E892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43C0C-33D5-4412-86A0-782331602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89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3A606-DB67-4FF2-832C-6546806AF0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BAFA44-23EA-493D-B57D-EEFFBCD27A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DDDBA-EB97-4CE4-8F40-94B54E00B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2D8E2-A849-40F4-8F9C-73A3572D4151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D02E-DCF7-4065-A38D-F2F155812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A3975-6905-4832-86AC-60E8B78A1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55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004C5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033" y="402100"/>
            <a:ext cx="12200067" cy="5995664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7867" y="1013309"/>
            <a:ext cx="12192200" cy="5026400"/>
          </a:xfrm>
          <a:custGeom>
            <a:avLst/>
            <a:gdLst/>
            <a:ahLst/>
            <a:cxnLst/>
            <a:rect l="l" t="t" r="r" b="b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2" name="Google Shape;12;p2"/>
          <p:cNvSpPr/>
          <p:nvPr/>
        </p:nvSpPr>
        <p:spPr>
          <a:xfrm>
            <a:off x="1" y="1801467"/>
            <a:ext cx="12208100" cy="3852084"/>
          </a:xfrm>
          <a:custGeom>
            <a:avLst/>
            <a:gdLst/>
            <a:ahLst/>
            <a:cxnLst/>
            <a:rect l="l" t="t" r="r" b="b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292033" y="2655767"/>
            <a:ext cx="7608000" cy="154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B1BFA0-E2F8-45CC-816A-59DFC42DD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4C29EF4-E365-4572-9DC3-FB13C2B99FFC}" type="datetime1">
              <a:rPr lang="en-US" smtClean="0"/>
              <a:t>6/20/2019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1E2A6B-67CB-4FF9-8A66-BDC9DB64F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1359197-A247-465A-A1DD-C380EAB826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310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rgbClr val="ABE33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8033" y="402100"/>
            <a:ext cx="12200067" cy="5995664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-7867" y="1005267"/>
            <a:ext cx="12192200" cy="5026400"/>
          </a:xfrm>
          <a:custGeom>
            <a:avLst/>
            <a:gdLst/>
            <a:ahLst/>
            <a:cxnLst/>
            <a:rect l="l" t="t" r="r" b="b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1" y="1801467"/>
            <a:ext cx="12208100" cy="3852084"/>
          </a:xfrm>
          <a:custGeom>
            <a:avLst/>
            <a:gdLst/>
            <a:ahLst/>
            <a:cxnLst/>
            <a:rect l="l" t="t" r="r" b="b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2420700" y="2720733"/>
            <a:ext cx="73508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2420500" y="4091533"/>
            <a:ext cx="73508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24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24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24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 b="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chemeClr val="tx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37369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Google Shape;32;p5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4" name="Google Shape;34;p5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5" name="Google Shape;35;p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6" name="Google Shape;36;p5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1182200" y="531200"/>
            <a:ext cx="98276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1182200" y="2131211"/>
            <a:ext cx="9827600" cy="44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◆"/>
              <a:defRPr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◆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◇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2360121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3" name="Google Shape;43;p6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5" name="Google Shape;45;p6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6" name="Google Shape;46;p6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7" name="Google Shape;47;p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1182200" y="531200"/>
            <a:ext cx="98276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1206567" y="1994467"/>
            <a:ext cx="4746800" cy="4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◆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6238907" y="1994467"/>
            <a:ext cx="4746800" cy="4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800"/>
              </a:spcBef>
              <a:spcAft>
                <a:spcPts val="0"/>
              </a:spcAft>
              <a:buSzPts val="1800"/>
              <a:buChar char="◆"/>
              <a:defRPr sz="2400"/>
            </a:lvl1pPr>
            <a:lvl2pPr marL="1219170" lvl="1" indent="-457189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2400"/>
            </a:lvl2pPr>
            <a:lvl3pPr marL="1828754" lvl="2" indent="-457189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2400"/>
            </a:lvl3pPr>
            <a:lvl4pPr marL="2438339" lvl="3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4pPr>
            <a:lvl5pPr marL="3047924" lvl="4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5pPr>
            <a:lvl6pPr marL="3657509" lvl="5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6pPr>
            <a:lvl7pPr marL="4267093" lvl="6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2400"/>
            </a:lvl7pPr>
            <a:lvl8pPr marL="4876678" lvl="7" indent="-457189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2400"/>
            </a:lvl8pPr>
            <a:lvl9pPr marL="5486263" lvl="8" indent="-457189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533089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7"/>
          <p:cNvGrpSpPr/>
          <p:nvPr/>
        </p:nvGrpSpPr>
        <p:grpSpPr>
          <a:xfrm>
            <a:off x="-8033" y="0"/>
            <a:ext cx="12224167" cy="6884133"/>
            <a:chOff x="-6025" y="0"/>
            <a:chExt cx="9168125" cy="5163100"/>
          </a:xfrm>
        </p:grpSpPr>
        <p:sp>
          <p:nvSpPr>
            <p:cNvPr id="54" name="Google Shape;54;p7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5" name="Google Shape;55;p7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6" name="Google Shape;56;p7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57" name="Google Shape;57;p7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58" name="Google Shape;58;p7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59" name="Google Shape;59;p7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1182200" y="531200"/>
            <a:ext cx="9827600" cy="114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1161000" y="1994467"/>
            <a:ext cx="3153600" cy="4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◆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62" name="Google Shape;62;p7"/>
          <p:cNvSpPr txBox="1">
            <a:spLocks noGrp="1"/>
          </p:cNvSpPr>
          <p:nvPr>
            <p:ph type="body" idx="2"/>
          </p:nvPr>
        </p:nvSpPr>
        <p:spPr>
          <a:xfrm>
            <a:off x="4476349" y="1994467"/>
            <a:ext cx="3153600" cy="4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◆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body" idx="3"/>
          </p:nvPr>
        </p:nvSpPr>
        <p:spPr>
          <a:xfrm>
            <a:off x="7791697" y="1994467"/>
            <a:ext cx="3153600" cy="4573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23323" rtl="0">
              <a:spcBef>
                <a:spcPts val="800"/>
              </a:spcBef>
              <a:spcAft>
                <a:spcPts val="0"/>
              </a:spcAft>
              <a:buSzPts val="1400"/>
              <a:buChar char="◆"/>
              <a:defRPr sz="1867"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◆"/>
              <a:defRPr sz="1867"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◇"/>
              <a:defRPr sz="1867"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867"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867"/>
            </a:lvl9pPr>
          </a:lstStyle>
          <a:p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l"/>
            <a:fld id="{00000000-1234-1234-1234-123412341234}" type="slidenum">
              <a:rPr lang="en" smtClean="0"/>
              <a:pPr algn="l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33653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24182-DAE2-411F-AFFF-EC7B2DBCC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F763D-A02B-49B2-B4B6-B083539F8A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A54801-E458-4723-8673-9322AD4CE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64E9E-1387-4DB6-A2D1-96E63A1B2452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63D34-41A7-42C0-8222-BB8460D23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30AEA-1DA4-4D67-B915-3B775DAAC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92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C1656-881E-4571-905D-86ACA3C7B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A66D4-F391-45FD-8852-28CCDC4E26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E6C211-BAB2-4102-AB51-90F5EBB1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E1D31-CAE4-4C1B-ABE1-5CBB45723756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30FF4-DCB7-45CF-975D-F0F4D78E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379EC7-3A5B-47E4-8393-0400B42A2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33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879A9-2157-449F-80AB-52FA05261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DB506-A48D-4209-9DBF-7F7744B894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AD97C-A4C1-4E58-8680-21E990DD8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66416-3B25-4BC6-8D78-37A716171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99365-FB4F-4950-A251-CE6B2DF5C69B}" type="datetime1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112A60-7396-428D-8800-F13DFB1ED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B11851-4B75-420A-9BD8-1932B979A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73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7BF0-56D2-4528-A8BD-282D7CACA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ACE14-E6D0-428E-89BD-4AF69293C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89C375-26EA-4C76-86E7-38349A8DF3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0D9DCD-55CA-482E-8C1A-D6B7E96CE7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D9644A-41D9-4253-81D6-978A10F107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502CA8-E04B-4AB0-84E2-027D726F9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219930-B339-49A0-838B-D4C6B4FB6184}" type="datetime1">
              <a:rPr lang="en-US" smtClean="0"/>
              <a:t>6/20/2019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B4ABA4-F569-45F8-8E0B-296C5DC52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54BF0DD-60EE-4738-BD08-7B6414E9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77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B640-8822-480C-AF8F-F5A70D9CC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98B1BF-8F5B-4328-A421-215B09D4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100F1C-D013-4C42-9C27-664F419A1CC6}" type="datetime1">
              <a:rPr lang="en-US" smtClean="0"/>
              <a:t>6/20/2019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4E96F3-7919-4C55-9026-4B9479447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2AF67-F5DB-493C-9AFD-F743E2580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528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4F9ABF-01C3-4D36-BDD1-09C7877A5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8585-AC3E-4493-9184-A6F17840CF7F}" type="datetime1">
              <a:rPr lang="en-US" smtClean="0"/>
              <a:t>6/20/2019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A07C81-225E-4411-B5C0-42424B704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14D306-2B49-4BAB-B68D-476F35088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17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ABA48-8990-4377-AD7E-F29A81917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D552B-BF05-4B92-9EC6-634EA8339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77C34E-F3A7-4D20-892A-1080DC7638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B4F4F1-17B6-47AB-B986-534139A3E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6ED30-3220-41A4-A2A9-8F8E0387F0EF}" type="datetime1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57776C-473E-4B06-8D16-B52D4DEB0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1D7B82-91F6-4893-8C8D-84B75DBE4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9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0ABF8-B3AF-49C6-AFB7-11685CDAC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B641F2-7FCB-49AE-87D4-C948617011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C9D650-4903-4DF9-B00C-8B51C11481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36F342-05E2-4F37-87B0-2657EA3C61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7CFF15-E88C-4E5D-8828-703FC27E9F53}" type="datetime1">
              <a:rPr lang="en-US" smtClean="0"/>
              <a:t>6/20/2019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32DCE0-00FF-4456-9BF2-4A01359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177DC4-FC8B-454E-8A7F-6BA4EF23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40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93AB6D-F48B-4F63-88AC-AC072D383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694801-40E2-454F-A683-5ACAB3899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146FFB-B599-4439-A9A7-0860A668B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45137-4394-4041-97C0-0B6723A3BC7B}" type="datetime1">
              <a:rPr lang="en-US" smtClean="0"/>
              <a:t>6/20/2019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7A7AE9-BDDA-4988-B94B-49F88F5CE0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CB2E5-2974-4E5E-BFE6-54BC3DF70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59197-A247-465A-A1DD-C380EAB826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042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  <p:sldLayoutId id="2147483665" r:id="rId15"/>
    <p:sldLayoutId id="2147483666" r:id="rId16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microsoft.com/office/2007/relationships/media" Target="../media/media17.mp4"/><Relationship Id="rId7" Type="http://schemas.openxmlformats.org/officeDocument/2006/relationships/audio" Target="../media/media19.m4a"/><Relationship Id="rId2" Type="http://schemas.openxmlformats.org/officeDocument/2006/relationships/video" Target="NULL" TargetMode="External"/><Relationship Id="rId1" Type="http://schemas.openxmlformats.org/officeDocument/2006/relationships/tags" Target="../tags/tag4.xml"/><Relationship Id="rId6" Type="http://schemas.microsoft.com/office/2007/relationships/media" Target="../media/media19.m4a"/><Relationship Id="rId11" Type="http://schemas.openxmlformats.org/officeDocument/2006/relationships/image" Target="../media/image3.png"/><Relationship Id="rId5" Type="http://schemas.openxmlformats.org/officeDocument/2006/relationships/audio" Target="../media/media18.m4a"/><Relationship Id="rId10" Type="http://schemas.openxmlformats.org/officeDocument/2006/relationships/image" Target="../media/image13.png"/><Relationship Id="rId4" Type="http://schemas.microsoft.com/office/2007/relationships/media" Target="../media/media18.m4a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3.png"/><Relationship Id="rId2" Type="http://schemas.microsoft.com/office/2007/relationships/media" Target="../media/media20.m4a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18" Type="http://schemas.openxmlformats.org/officeDocument/2006/relationships/diagramColors" Target="../diagrams/colors3.xml"/><Relationship Id="rId3" Type="http://schemas.openxmlformats.org/officeDocument/2006/relationships/audio" Target="../media/media21.m4a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17" Type="http://schemas.openxmlformats.org/officeDocument/2006/relationships/diagramQuickStyle" Target="../diagrams/quickStyle3.xml"/><Relationship Id="rId2" Type="http://schemas.microsoft.com/office/2007/relationships/media" Target="../media/media21.m4a"/><Relationship Id="rId16" Type="http://schemas.openxmlformats.org/officeDocument/2006/relationships/diagramLayout" Target="../diagrams/layout3.xml"/><Relationship Id="rId20" Type="http://schemas.openxmlformats.org/officeDocument/2006/relationships/image" Target="../media/image3.png"/><Relationship Id="rId1" Type="http://schemas.openxmlformats.org/officeDocument/2006/relationships/tags" Target="../tags/tag6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5" Type="http://schemas.openxmlformats.org/officeDocument/2006/relationships/diagramData" Target="../diagrams/data3.xml"/><Relationship Id="rId10" Type="http://schemas.openxmlformats.org/officeDocument/2006/relationships/diagramData" Target="../diagrams/data2.xml"/><Relationship Id="rId19" Type="http://schemas.microsoft.com/office/2007/relationships/diagramDrawing" Target="../diagrams/drawing3.xml"/><Relationship Id="rId4" Type="http://schemas.openxmlformats.org/officeDocument/2006/relationships/slideLayout" Target="../slideLayouts/slideLayout14.xm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8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24.m4a"/><Relationship Id="rId7" Type="http://schemas.openxmlformats.org/officeDocument/2006/relationships/image" Target="../media/image16.png"/><Relationship Id="rId2" Type="http://schemas.microsoft.com/office/2007/relationships/media" Target="../media/media24.m4a"/><Relationship Id="rId1" Type="http://schemas.openxmlformats.org/officeDocument/2006/relationships/tags" Target="../tags/tag9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6.mp4"/><Relationship Id="rId7" Type="http://schemas.openxmlformats.org/officeDocument/2006/relationships/image" Target="../media/image18.png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6.mp4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27.m4a"/><Relationship Id="rId7" Type="http://schemas.openxmlformats.org/officeDocument/2006/relationships/image" Target="../media/image21.png"/><Relationship Id="rId2" Type="http://schemas.microsoft.com/office/2007/relationships/media" Target="../media/media27.m4a"/><Relationship Id="rId1" Type="http://schemas.openxmlformats.org/officeDocument/2006/relationships/tags" Target="../tags/tag10.xml"/><Relationship Id="rId6" Type="http://schemas.openxmlformats.org/officeDocument/2006/relationships/image" Target="../media/image20.pn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28.m4a"/><Relationship Id="rId7" Type="http://schemas.openxmlformats.org/officeDocument/2006/relationships/image" Target="../media/image25.png"/><Relationship Id="rId2" Type="http://schemas.microsoft.com/office/2007/relationships/media" Target="../media/media28.m4a"/><Relationship Id="rId1" Type="http://schemas.openxmlformats.org/officeDocument/2006/relationships/tags" Target="../tags/tag11.xml"/><Relationship Id="rId6" Type="http://schemas.openxmlformats.org/officeDocument/2006/relationships/image" Target="../media/image24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3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audio" Target="../media/media30.m4a"/><Relationship Id="rId7" Type="http://schemas.openxmlformats.org/officeDocument/2006/relationships/image" Target="../media/image28.png"/><Relationship Id="rId12" Type="http://schemas.openxmlformats.org/officeDocument/2006/relationships/image" Target="../media/image3.png"/><Relationship Id="rId2" Type="http://schemas.microsoft.com/office/2007/relationships/media" Target="../media/media30.m4a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12.xml"/><Relationship Id="rId9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media" Target="../media/media9.m4a"/><Relationship Id="rId13" Type="http://schemas.openxmlformats.org/officeDocument/2006/relationships/audio" Target="../media/media11.m4a"/><Relationship Id="rId18" Type="http://schemas.openxmlformats.org/officeDocument/2006/relationships/image" Target="../media/image7.png"/><Relationship Id="rId3" Type="http://schemas.openxmlformats.org/officeDocument/2006/relationships/audio" Target="../media/media6.m4a"/><Relationship Id="rId7" Type="http://schemas.openxmlformats.org/officeDocument/2006/relationships/audio" Target="../media/media8.m4a"/><Relationship Id="rId12" Type="http://schemas.microsoft.com/office/2007/relationships/media" Target="../media/media11.m4a"/><Relationship Id="rId17" Type="http://schemas.openxmlformats.org/officeDocument/2006/relationships/notesSlide" Target="../notesSlides/notesSlide6.xml"/><Relationship Id="rId2" Type="http://schemas.microsoft.com/office/2007/relationships/media" Target="../media/media6.m4a"/><Relationship Id="rId16" Type="http://schemas.openxmlformats.org/officeDocument/2006/relationships/slideLayout" Target="../slideLayouts/slideLayout16.xml"/><Relationship Id="rId1" Type="http://schemas.openxmlformats.org/officeDocument/2006/relationships/tags" Target="../tags/tag1.xml"/><Relationship Id="rId6" Type="http://schemas.microsoft.com/office/2007/relationships/media" Target="../media/media8.m4a"/><Relationship Id="rId11" Type="http://schemas.openxmlformats.org/officeDocument/2006/relationships/audio" Target="../media/media10.m4a"/><Relationship Id="rId5" Type="http://schemas.openxmlformats.org/officeDocument/2006/relationships/audio" Target="../media/media7.m4a"/><Relationship Id="rId15" Type="http://schemas.openxmlformats.org/officeDocument/2006/relationships/audio" Target="../media/media12.m4a"/><Relationship Id="rId10" Type="http://schemas.microsoft.com/office/2007/relationships/media" Target="../media/media10.m4a"/><Relationship Id="rId19" Type="http://schemas.openxmlformats.org/officeDocument/2006/relationships/image" Target="../media/image3.png"/><Relationship Id="rId4" Type="http://schemas.microsoft.com/office/2007/relationships/media" Target="../media/media7.m4a"/><Relationship Id="rId9" Type="http://schemas.openxmlformats.org/officeDocument/2006/relationships/audio" Target="../media/media9.m4a"/><Relationship Id="rId14" Type="http://schemas.microsoft.com/office/2007/relationships/media" Target="../media/media12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4.m4a"/><Relationship Id="rId7" Type="http://schemas.openxmlformats.org/officeDocument/2006/relationships/image" Target="../media/image9.png"/><Relationship Id="rId2" Type="http://schemas.microsoft.com/office/2007/relationships/media" Target="../media/media14.m4a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15.mp4"/><Relationship Id="rId7" Type="http://schemas.openxmlformats.org/officeDocument/2006/relationships/notesSlide" Target="../notesSlides/notesSlide9.xml"/><Relationship Id="rId2" Type="http://schemas.openxmlformats.org/officeDocument/2006/relationships/video" Target="NULL" TargetMode="External"/><Relationship Id="rId1" Type="http://schemas.openxmlformats.org/officeDocument/2006/relationships/tags" Target="../tags/tag3.xml"/><Relationship Id="rId6" Type="http://schemas.openxmlformats.org/officeDocument/2006/relationships/slideLayout" Target="../slideLayouts/slideLayout13.xml"/><Relationship Id="rId5" Type="http://schemas.openxmlformats.org/officeDocument/2006/relationships/audio" Target="../media/media16.m4a"/><Relationship Id="rId10" Type="http://schemas.openxmlformats.org/officeDocument/2006/relationships/image" Target="../media/image3.png"/><Relationship Id="rId4" Type="http://schemas.microsoft.com/office/2007/relationships/media" Target="../media/media16.m4a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C5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A10708-9A3A-491B-BA9A-A7647BD47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9746" y="1968540"/>
            <a:ext cx="6240259" cy="32961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FF7A9B-32AA-45E1-B3BB-20A934817CE8}"/>
              </a:ext>
            </a:extLst>
          </p:cNvPr>
          <p:cNvPicPr/>
          <p:nvPr/>
        </p:nvPicPr>
        <p:blipFill rotWithShape="1">
          <a:blip r:embed="rId6"/>
          <a:srcRect l="27784" t="13814" r="26779" b="9661"/>
          <a:stretch/>
        </p:blipFill>
        <p:spPr>
          <a:xfrm>
            <a:off x="504824" y="634825"/>
            <a:ext cx="4314825" cy="3822875"/>
          </a:xfrm>
          <a:prstGeom prst="rect">
            <a:avLst/>
          </a:prstGeom>
        </p:spPr>
      </p:pic>
      <p:sp>
        <p:nvSpPr>
          <p:cNvPr id="96" name="Google Shape;96;p11"/>
          <p:cNvSpPr txBox="1">
            <a:spLocks noGrp="1"/>
          </p:cNvSpPr>
          <p:nvPr>
            <p:ph type="ctrTitle"/>
          </p:nvPr>
        </p:nvSpPr>
        <p:spPr>
          <a:xfrm>
            <a:off x="4345876" y="69679"/>
            <a:ext cx="76080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-US" dirty="0"/>
              <a:t>Casino Inc.</a:t>
            </a:r>
            <a:endParaRPr dirty="0"/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7B88D4A6-B622-4020-9F7B-0F27B5A40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A8FA42-651D-4B0B-A7C3-170B0829C194}" type="datetime1">
              <a:rPr lang="en-US" smtClean="0">
                <a:solidFill>
                  <a:schemeClr val="tx1"/>
                </a:solidFill>
              </a:rPr>
              <a:t>6/20/2019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17C32059-2964-4781-8880-7ED3102CE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359197-A247-465A-A1DD-C380EAB82608}" type="slidenum">
              <a:rPr lang="en-US" smtClean="0">
                <a:solidFill>
                  <a:schemeClr val="tx1"/>
                </a:solidFill>
              </a:rPr>
              <a:pPr/>
              <a:t>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B3CFEB-5B26-4430-9EF5-6B5D5C7616AD}"/>
              </a:ext>
            </a:extLst>
          </p:cNvPr>
          <p:cNvSpPr txBox="1"/>
          <p:nvPr/>
        </p:nvSpPr>
        <p:spPr>
          <a:xfrm>
            <a:off x="9448800" y="5264727"/>
            <a:ext cx="2743201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Matthieu van den Berg</a:t>
            </a:r>
          </a:p>
          <a:p>
            <a:r>
              <a:rPr lang="en-US" dirty="0"/>
              <a:t>140352</a:t>
            </a:r>
          </a:p>
          <a:p>
            <a:r>
              <a:rPr lang="en-US" dirty="0"/>
              <a:t>Graduate year Programmer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D879B8F-76C7-4D06-93AF-F74293C89E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48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09"/>
    </mc:Choice>
    <mc:Fallback xmlns="">
      <p:transition spd="slow" advTm="11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1760703" y="3201297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3.</a:t>
            </a:r>
            <a:endParaRPr dirty="0">
              <a:solidFill>
                <a:srgbClr val="ABE33F"/>
              </a:solidFill>
            </a:endParaRPr>
          </a:p>
          <a:p>
            <a:r>
              <a:rPr lang="en-US" dirty="0"/>
              <a:t>Pathfinding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1760703" y="4540509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A*</a:t>
            </a:r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10</a:t>
            </a:fld>
            <a:endParaRPr/>
          </a:p>
        </p:txBody>
      </p:sp>
      <p:pic>
        <p:nvPicPr>
          <p:cNvPr id="5" name="Screen Recording 1">
            <a:hlinkClick r:id="" action="ppaction://media"/>
            <a:extLst>
              <a:ext uri="{FF2B5EF4-FFF2-40B4-BE49-F238E27FC236}">
                <a16:creationId xmlns:a16="http://schemas.microsoft.com/office/drawing/2014/main" id="{3BB4532E-9F38-4751-8AF5-68577469A2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st="3000" end="8072.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044639" y="1726272"/>
            <a:ext cx="6066864" cy="340545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5DD0DF8-2B32-4A25-B461-7009499D9554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70084" y="515471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D8DD61-789F-434A-89A7-C98DD76F43DB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15886" y="51547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683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756"/>
    </mc:Choice>
    <mc:Fallback>
      <p:transition spd="slow" advTm="1527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7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907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385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49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" objId="6"/>
        <p14:playEvt time="58244" objId="7"/>
        <p14:playEvt time="58857" objId="5"/>
        <p14:stopEvt time="59174" objId="6"/>
        <p14:playEvt time="93988" objId="5"/>
        <p14:playEvt time="129110" objId="5"/>
        <p14:stopEvt time="152185" objId="7"/>
        <p14:stopEvt time="152756" objId="5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700" y="2517533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4.</a:t>
            </a:r>
            <a:endParaRPr dirty="0">
              <a:solidFill>
                <a:srgbClr val="ABE33F"/>
              </a:solidFill>
            </a:endParaRPr>
          </a:p>
          <a:p>
            <a:r>
              <a:rPr lang="en-US" dirty="0"/>
              <a:t>AI Task Manager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888333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F900FF3-52BB-4F11-8414-8C05D65BEC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740" y="1694130"/>
            <a:ext cx="4626320" cy="346974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B0B653B-3D57-437C-B5C7-F688DBCB3F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07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203"/>
    </mc:Choice>
    <mc:Fallback>
      <p:transition spd="slow" advTm="652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C4BA00-461C-4D2C-9A44-1807B214AC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12</a:t>
            </a:fld>
            <a:endParaRPr lang="en" dirty="0"/>
          </a:p>
        </p:txBody>
      </p:sp>
      <p:graphicFrame>
        <p:nvGraphicFramePr>
          <p:cNvPr id="6" name="Diagram 5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269B0F9F-8492-4D68-9B80-ADF5BBD80F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6863350"/>
              </p:ext>
            </p:extLst>
          </p:nvPr>
        </p:nvGraphicFramePr>
        <p:xfrm>
          <a:off x="1969249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25" name="Group 24">
            <a:extLst>
              <a:ext uri="{FF2B5EF4-FFF2-40B4-BE49-F238E27FC236}">
                <a16:creationId xmlns:a16="http://schemas.microsoft.com/office/drawing/2014/main" id="{09D3CC79-229E-41CA-A2E3-7C7F282F6CA8}"/>
              </a:ext>
            </a:extLst>
          </p:cNvPr>
          <p:cNvGrpSpPr/>
          <p:nvPr/>
        </p:nvGrpSpPr>
        <p:grpSpPr>
          <a:xfrm>
            <a:off x="1969249" y="719665"/>
            <a:ext cx="8128000" cy="5418667"/>
            <a:chOff x="2032000" y="719666"/>
            <a:chExt cx="8128000" cy="5418667"/>
          </a:xfrm>
        </p:grpSpPr>
        <p:graphicFrame>
          <p:nvGraphicFramePr>
            <p:cNvPr id="9" name="Diagram 8">
              <a:hlinkClick r:id="" action="ppaction://hlinkshowjump?jump=nextslide" highlightClick="1"/>
              <a:extLst>
                <a:ext uri="{FF2B5EF4-FFF2-40B4-BE49-F238E27FC236}">
                  <a16:creationId xmlns:a16="http://schemas.microsoft.com/office/drawing/2014/main" id="{5F08EE4A-F3DF-40DB-9932-00C79D1083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72792231"/>
                </p:ext>
              </p:extLst>
            </p:nvPr>
          </p:nvGraphicFramePr>
          <p:xfrm>
            <a:off x="2032000" y="719666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0" r:lo="rId11" r:qs="rId12" r:cs="rId13"/>
            </a:graphicData>
          </a:graphic>
        </p:graphicFrame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AF54D57-4876-47F6-ABEF-33BE6DEF3C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5522" y="3051209"/>
              <a:ext cx="187589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9026A5C-20AB-4836-A837-742D43CE091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62283" y="2474258"/>
              <a:ext cx="1999131" cy="16764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DBA8CCA-99FC-4219-BA02-98B8C3D59287}"/>
              </a:ext>
            </a:extLst>
          </p:cNvPr>
          <p:cNvGrpSpPr/>
          <p:nvPr/>
        </p:nvGrpSpPr>
        <p:grpSpPr>
          <a:xfrm>
            <a:off x="905129" y="719666"/>
            <a:ext cx="11250708" cy="5418667"/>
            <a:chOff x="878541" y="717439"/>
            <a:chExt cx="11250708" cy="5418667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68F8BA00-7F4C-4BF0-B80B-23A227BA5378}"/>
                </a:ext>
              </a:extLst>
            </p:cNvPr>
            <p:cNvGrpSpPr/>
            <p:nvPr/>
          </p:nvGrpSpPr>
          <p:grpSpPr>
            <a:xfrm>
              <a:off x="1949998" y="717439"/>
              <a:ext cx="10179251" cy="5418667"/>
              <a:chOff x="2012749" y="717439"/>
              <a:chExt cx="10179251" cy="5418667"/>
            </a:xfrm>
          </p:grpSpPr>
          <p:graphicFrame>
            <p:nvGraphicFramePr>
              <p:cNvPr id="27" name="Diagram 26">
                <a:hlinkClick r:id="" action="ppaction://hlinkshowjump?jump=nextslide" highlightClick="1"/>
                <a:extLst>
                  <a:ext uri="{FF2B5EF4-FFF2-40B4-BE49-F238E27FC236}">
                    <a16:creationId xmlns:a16="http://schemas.microsoft.com/office/drawing/2014/main" id="{CBAA5AE6-9AF7-4739-A9AD-D7745432614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98155589"/>
                  </p:ext>
                </p:extLst>
              </p:nvPr>
            </p:nvGraphicFramePr>
            <p:xfrm>
              <a:off x="2012749" y="717439"/>
              <a:ext cx="8128000" cy="5418667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5" r:lo="rId16" r:qs="rId17" r:cs="rId18"/>
              </a:graphicData>
            </a:graphic>
          </p:graphicFrame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D479471-9DE9-48BB-B293-938DD3592A21}"/>
                  </a:ext>
                </a:extLst>
              </p:cNvPr>
              <p:cNvSpPr txBox="1"/>
              <p:nvPr/>
            </p:nvSpPr>
            <p:spPr>
              <a:xfrm>
                <a:off x="10160000" y="2187388"/>
                <a:ext cx="2032000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500" dirty="0">
                    <a:solidFill>
                      <a:srgbClr val="357DEA"/>
                    </a:solidFill>
                  </a:rPr>
                  <a:t>Builder 2</a:t>
                </a:r>
              </a:p>
              <a:p>
                <a:endParaRPr lang="en-US" sz="3500" dirty="0">
                  <a:solidFill>
                    <a:srgbClr val="357DEA"/>
                  </a:solidFill>
                </a:endParaRPr>
              </a:p>
              <a:p>
                <a:r>
                  <a:rPr lang="en-US" sz="3500" dirty="0">
                    <a:solidFill>
                      <a:srgbClr val="357DEA"/>
                    </a:solidFill>
                  </a:rPr>
                  <a:t>Builder 3</a:t>
                </a:r>
              </a:p>
              <a:p>
                <a:endParaRPr lang="en-US" sz="3500" dirty="0">
                  <a:solidFill>
                    <a:srgbClr val="357DEA"/>
                  </a:solidFill>
                </a:endParaRPr>
              </a:p>
              <a:p>
                <a:endParaRPr lang="en-US" sz="3500" dirty="0">
                  <a:solidFill>
                    <a:srgbClr val="357DEA"/>
                  </a:solidFill>
                </a:endParaRPr>
              </a:p>
              <a:p>
                <a:r>
                  <a:rPr lang="en-US" sz="3500" dirty="0">
                    <a:solidFill>
                      <a:srgbClr val="357DEA"/>
                    </a:solidFill>
                  </a:rPr>
                  <a:t>Dealer</a:t>
                </a:r>
              </a:p>
            </p:txBody>
          </p:sp>
        </p:grp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A9E42C-1544-442C-A1A6-9B305B766D2F}"/>
                </a:ext>
              </a:extLst>
            </p:cNvPr>
            <p:cNvSpPr/>
            <p:nvPr/>
          </p:nvSpPr>
          <p:spPr>
            <a:xfrm>
              <a:off x="878541" y="2187388"/>
              <a:ext cx="1739153" cy="104887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ED38158-EBD4-423E-B9EB-FD7BCAF98269}"/>
                </a:ext>
              </a:extLst>
            </p:cNvPr>
            <p:cNvSpPr txBox="1"/>
            <p:nvPr/>
          </p:nvSpPr>
          <p:spPr>
            <a:xfrm>
              <a:off x="886531" y="2187388"/>
              <a:ext cx="196924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500" dirty="0">
                  <a:solidFill>
                    <a:srgbClr val="357DEA"/>
                  </a:solidFill>
                </a:rPr>
                <a:t>Builder 1</a:t>
              </a:r>
            </a:p>
            <a:p>
              <a:r>
                <a:rPr lang="en-US" sz="3500" dirty="0">
                  <a:solidFill>
                    <a:srgbClr val="357DEA"/>
                  </a:solidFill>
                </a:rPr>
                <a:t>Janitor</a:t>
              </a:r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041EFBCD-B818-48B8-963D-0FBDDA4C9A2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4030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873"/>
    </mc:Choice>
    <mc:Fallback>
      <p:transition spd="slow" advTm="428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6" grpId="1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700" y="2517533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5.</a:t>
            </a:r>
            <a:br>
              <a:rPr lang="en" dirty="0">
                <a:solidFill>
                  <a:srgbClr val="ABE33F"/>
                </a:solidFill>
              </a:rPr>
            </a:br>
            <a:endParaRPr dirty="0">
              <a:solidFill>
                <a:srgbClr val="ABE33F"/>
              </a:solidFill>
            </a:endParaRPr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888333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7CED034-A818-4F84-B6B0-0493351A0E89}"/>
              </a:ext>
            </a:extLst>
          </p:cNvPr>
          <p:cNvSpPr txBox="1"/>
          <p:nvPr/>
        </p:nvSpPr>
        <p:spPr>
          <a:xfrm>
            <a:off x="1751798" y="3109268"/>
            <a:ext cx="8460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Goal	Oriented	Action	Planner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966560-FCDA-48D6-9B35-E53CBE9825A4}"/>
              </a:ext>
            </a:extLst>
          </p:cNvPr>
          <p:cNvSpPr txBox="1"/>
          <p:nvPr/>
        </p:nvSpPr>
        <p:spPr>
          <a:xfrm>
            <a:off x="1751797" y="3108495"/>
            <a:ext cx="6494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5ED1D0-7E95-4516-8E5D-A9DCE41D0788}"/>
              </a:ext>
            </a:extLst>
          </p:cNvPr>
          <p:cNvSpPr txBox="1"/>
          <p:nvPr/>
        </p:nvSpPr>
        <p:spPr>
          <a:xfrm>
            <a:off x="3580599" y="3118892"/>
            <a:ext cx="510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CA33B9-610F-489F-85F5-3D67439AC36D}"/>
              </a:ext>
            </a:extLst>
          </p:cNvPr>
          <p:cNvSpPr txBox="1"/>
          <p:nvPr/>
        </p:nvSpPr>
        <p:spPr>
          <a:xfrm>
            <a:off x="6333427" y="3106998"/>
            <a:ext cx="510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935978-0455-467E-9FAF-0AACAC8F2DA4}"/>
              </a:ext>
            </a:extLst>
          </p:cNvPr>
          <p:cNvSpPr txBox="1"/>
          <p:nvPr/>
        </p:nvSpPr>
        <p:spPr>
          <a:xfrm>
            <a:off x="8152600" y="3097373"/>
            <a:ext cx="5101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P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2384821-7E37-4962-B01C-37EEEB3522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1240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431"/>
    </mc:Choice>
    <mc:Fallback>
      <p:transition spd="slow" advTm="76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11111E-6 L -0.12656 0.0013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28" y="6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22222E-6 L -0.02083 0.0002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2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7037E-7 L 0.16276 -0.00023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38" y="-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7.40741E-7 L 0.27344 -0.001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2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2A151-5DFA-4248-8C38-3F84E46AC1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14</a:t>
            </a:fld>
            <a:endParaRPr lang="en" dirty="0"/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0762D42-C0F4-4303-B4A5-222C43856F2F}"/>
              </a:ext>
            </a:extLst>
          </p:cNvPr>
          <p:cNvGrpSpPr/>
          <p:nvPr/>
        </p:nvGrpSpPr>
        <p:grpSpPr>
          <a:xfrm>
            <a:off x="220178" y="2069431"/>
            <a:ext cx="11831454" cy="3628725"/>
            <a:chOff x="220178" y="2069431"/>
            <a:chExt cx="11831454" cy="36287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BFCE334-24C4-4E3B-9F8E-DFF0843B3FED}"/>
                </a:ext>
              </a:extLst>
            </p:cNvPr>
            <p:cNvSpPr/>
            <p:nvPr/>
          </p:nvSpPr>
          <p:spPr>
            <a:xfrm>
              <a:off x="220178" y="2069431"/>
              <a:ext cx="2002054" cy="3214838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Current state:</a:t>
              </a:r>
            </a:p>
            <a:p>
              <a:pPr algn="ctr"/>
              <a:r>
                <a:rPr lang="en-US" dirty="0"/>
                <a:t>empty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4AD6B6C-4A6B-4DF9-BF96-1C69F5B2ACA3}"/>
                </a:ext>
              </a:extLst>
            </p:cNvPr>
            <p:cNvSpPr/>
            <p:nvPr/>
          </p:nvSpPr>
          <p:spPr>
            <a:xfrm>
              <a:off x="9635690" y="2069431"/>
              <a:ext cx="2415942" cy="3628725"/>
            </a:xfrm>
            <a:prstGeom prst="rect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Goal state:</a:t>
              </a:r>
            </a:p>
            <a:p>
              <a:pPr algn="ctr"/>
              <a:r>
                <a:rPr lang="en-US" dirty="0"/>
                <a:t>Tools</a:t>
              </a:r>
            </a:p>
            <a:p>
              <a:pPr algn="ctr"/>
              <a:r>
                <a:rPr lang="en-US" dirty="0"/>
                <a:t>Materials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2BED3BB-558F-4F75-95D0-F9A0AB78445B}"/>
              </a:ext>
            </a:extLst>
          </p:cNvPr>
          <p:cNvGrpSpPr/>
          <p:nvPr/>
        </p:nvGrpSpPr>
        <p:grpSpPr>
          <a:xfrm>
            <a:off x="5719409" y="1479084"/>
            <a:ext cx="2497357" cy="3264564"/>
            <a:chOff x="5719409" y="1479084"/>
            <a:chExt cx="2497357" cy="3264564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E261B1F-57BD-4BA2-854F-26F42B52E0C1}"/>
                </a:ext>
              </a:extLst>
            </p:cNvPr>
            <p:cNvSpPr/>
            <p:nvPr/>
          </p:nvSpPr>
          <p:spPr>
            <a:xfrm>
              <a:off x="6096000" y="1479084"/>
              <a:ext cx="2120766" cy="442763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Drop tools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66679FD-35F4-4DA4-BC50-4869FAB8CD71}"/>
                </a:ext>
              </a:extLst>
            </p:cNvPr>
            <p:cNvSpPr/>
            <p:nvPr/>
          </p:nvSpPr>
          <p:spPr>
            <a:xfrm>
              <a:off x="6096000" y="2619681"/>
              <a:ext cx="2120766" cy="442763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 materials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D8209D4-D89F-4601-ABBF-AC864E97CCD5}"/>
                </a:ext>
              </a:extLst>
            </p:cNvPr>
            <p:cNvSpPr/>
            <p:nvPr/>
          </p:nvSpPr>
          <p:spPr>
            <a:xfrm>
              <a:off x="6085171" y="4300885"/>
              <a:ext cx="2120766" cy="442763"/>
            </a:xfrm>
            <a:prstGeom prst="ellipse">
              <a:avLst/>
            </a:prstGeom>
            <a:ln w="762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Get Tools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6DBAE94-684A-4EA2-88F7-4EF55CD1C8DD}"/>
                </a:ext>
              </a:extLst>
            </p:cNvPr>
            <p:cNvCxnSpPr>
              <a:cxnSpLocks/>
              <a:stCxn id="11" idx="3"/>
              <a:endCxn id="31" idx="2"/>
            </p:cNvCxnSpPr>
            <p:nvPr/>
          </p:nvCxnSpPr>
          <p:spPr>
            <a:xfrm flipV="1">
              <a:off x="5719411" y="1700466"/>
              <a:ext cx="376589" cy="60077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3ECEBDE3-6111-495A-A4AB-D16931C289C8}"/>
                </a:ext>
              </a:extLst>
            </p:cNvPr>
            <p:cNvCxnSpPr>
              <a:cxnSpLocks/>
              <a:stCxn id="11" idx="3"/>
              <a:endCxn id="35" idx="2"/>
            </p:cNvCxnSpPr>
            <p:nvPr/>
          </p:nvCxnSpPr>
          <p:spPr>
            <a:xfrm>
              <a:off x="5719411" y="2301241"/>
              <a:ext cx="376589" cy="53982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BF6B6E0B-342D-40E3-985D-58839C0F64C1}"/>
                </a:ext>
              </a:extLst>
            </p:cNvPr>
            <p:cNvCxnSpPr>
              <a:stCxn id="13" idx="3"/>
              <a:endCxn id="37" idx="2"/>
            </p:cNvCxnSpPr>
            <p:nvPr/>
          </p:nvCxnSpPr>
          <p:spPr>
            <a:xfrm>
              <a:off x="5719409" y="4148489"/>
              <a:ext cx="365762" cy="373778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7A8019AB-1742-43E8-A045-17EFD9CB641F}"/>
              </a:ext>
            </a:extLst>
          </p:cNvPr>
          <p:cNvGrpSpPr/>
          <p:nvPr/>
        </p:nvGrpSpPr>
        <p:grpSpPr>
          <a:xfrm>
            <a:off x="6096000" y="1336310"/>
            <a:ext cx="3174931" cy="3503590"/>
            <a:chOff x="6096000" y="1336310"/>
            <a:chExt cx="3174931" cy="3503590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D74CEE5-0675-486B-B96C-9B015D6C2DA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336310"/>
              <a:ext cx="2207794" cy="6545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02846B7-071E-4C85-9AC0-59D6239B4E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432562"/>
              <a:ext cx="2154454" cy="5085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3F06384-0D04-4EE6-B0C7-7D5574301916}"/>
                </a:ext>
              </a:extLst>
            </p:cNvPr>
            <p:cNvSpPr/>
            <p:nvPr/>
          </p:nvSpPr>
          <p:spPr>
            <a:xfrm>
              <a:off x="7892514" y="1379626"/>
              <a:ext cx="1360371" cy="614410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Moves away from goal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F59F892-59E8-486D-AC32-18D68D4BCB6A}"/>
                </a:ext>
              </a:extLst>
            </p:cNvPr>
            <p:cNvSpPr/>
            <p:nvPr/>
          </p:nvSpPr>
          <p:spPr>
            <a:xfrm>
              <a:off x="7910560" y="2523430"/>
              <a:ext cx="1360371" cy="65451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materials</a:t>
              </a:r>
            </a:p>
            <a:p>
              <a:pPr algn="ctr"/>
              <a:r>
                <a:rPr lang="en-US" sz="1600" dirty="0"/>
                <a:t>Reaches goal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313D278-16BE-4D9B-8621-D2C40B8E9B7C}"/>
                </a:ext>
              </a:extLst>
            </p:cNvPr>
            <p:cNvSpPr/>
            <p:nvPr/>
          </p:nvSpPr>
          <p:spPr>
            <a:xfrm>
              <a:off x="7899733" y="4225490"/>
              <a:ext cx="1360371" cy="614410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+ tools</a:t>
              </a:r>
            </a:p>
            <a:p>
              <a:pPr algn="ctr"/>
              <a:r>
                <a:rPr lang="en-US" sz="1600" dirty="0"/>
                <a:t>Reaches goal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E266D3A-6670-471D-AA0B-21407A20E083}"/>
              </a:ext>
            </a:extLst>
          </p:cNvPr>
          <p:cNvGrpSpPr/>
          <p:nvPr/>
        </p:nvGrpSpPr>
        <p:grpSpPr>
          <a:xfrm>
            <a:off x="9260104" y="2850689"/>
            <a:ext cx="375586" cy="1682006"/>
            <a:chOff x="9260104" y="2850689"/>
            <a:chExt cx="375586" cy="1682006"/>
          </a:xfrm>
        </p:grpSpPr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0D5643D7-BB6D-4140-80B4-6E58A8F62DBB}"/>
                </a:ext>
              </a:extLst>
            </p:cNvPr>
            <p:cNvCxnSpPr>
              <a:cxnSpLocks/>
              <a:stCxn id="36" idx="3"/>
              <a:endCxn id="6" idx="1"/>
            </p:cNvCxnSpPr>
            <p:nvPr/>
          </p:nvCxnSpPr>
          <p:spPr>
            <a:xfrm>
              <a:off x="9270931" y="2850689"/>
              <a:ext cx="364759" cy="103310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4DC2E4DE-D1BA-40C0-A357-0BEB6C841EDE}"/>
                </a:ext>
              </a:extLst>
            </p:cNvPr>
            <p:cNvCxnSpPr>
              <a:stCxn id="38" idx="3"/>
              <a:endCxn id="6" idx="1"/>
            </p:cNvCxnSpPr>
            <p:nvPr/>
          </p:nvCxnSpPr>
          <p:spPr>
            <a:xfrm flipV="1">
              <a:off x="9260104" y="3883794"/>
              <a:ext cx="375586" cy="64890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33CDB9B-773E-42CB-9859-016E3EB4F1F1}"/>
              </a:ext>
            </a:extLst>
          </p:cNvPr>
          <p:cNvGrpSpPr/>
          <p:nvPr/>
        </p:nvGrpSpPr>
        <p:grpSpPr>
          <a:xfrm>
            <a:off x="2222232" y="2069431"/>
            <a:ext cx="2530040" cy="3214838"/>
            <a:chOff x="2222232" y="2069431"/>
            <a:chExt cx="2530040" cy="3214838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E726BD2-5DD7-42D8-B0AE-20011D3B22F0}"/>
                </a:ext>
              </a:extLst>
            </p:cNvPr>
            <p:cNvGrpSpPr/>
            <p:nvPr/>
          </p:nvGrpSpPr>
          <p:grpSpPr>
            <a:xfrm>
              <a:off x="2222232" y="2069431"/>
              <a:ext cx="2530040" cy="3214838"/>
              <a:chOff x="2222232" y="2069431"/>
              <a:chExt cx="2530040" cy="321483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CB255FB9-C01E-4E6C-BDFC-5C1464D2E836}"/>
                  </a:ext>
                </a:extLst>
              </p:cNvPr>
              <p:cNvSpPr/>
              <p:nvPr/>
            </p:nvSpPr>
            <p:spPr>
              <a:xfrm>
                <a:off x="2544478" y="2069431"/>
                <a:ext cx="2120766" cy="442763"/>
              </a:xfrm>
              <a:prstGeom prst="ellipse">
                <a:avLst/>
              </a:prstGeom>
              <a:ln w="762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Get Tools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02CA795-1DC2-41D2-8393-7D588C90E97D}"/>
                  </a:ext>
                </a:extLst>
              </p:cNvPr>
              <p:cNvSpPr/>
              <p:nvPr/>
            </p:nvSpPr>
            <p:spPr>
              <a:xfrm>
                <a:off x="2544478" y="2993456"/>
                <a:ext cx="2120766" cy="442763"/>
              </a:xfrm>
              <a:prstGeom prst="ellipse">
                <a:avLst/>
              </a:prstGeom>
              <a:ln w="762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Drop tools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80E2441D-4170-403D-888E-B7E498B3E9B5}"/>
                  </a:ext>
                </a:extLst>
              </p:cNvPr>
              <p:cNvSpPr/>
              <p:nvPr/>
            </p:nvSpPr>
            <p:spPr>
              <a:xfrm>
                <a:off x="2544478" y="3917481"/>
                <a:ext cx="2120766" cy="442763"/>
              </a:xfrm>
              <a:prstGeom prst="ellipse">
                <a:avLst/>
              </a:prstGeom>
              <a:ln w="762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Get materials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052D0C7-E22D-45AE-8A22-4445875E88B8}"/>
                  </a:ext>
                </a:extLst>
              </p:cNvPr>
              <p:cNvSpPr/>
              <p:nvPr/>
            </p:nvSpPr>
            <p:spPr>
              <a:xfrm>
                <a:off x="2544478" y="4841505"/>
                <a:ext cx="2207794" cy="442764"/>
              </a:xfrm>
              <a:prstGeom prst="ellipse">
                <a:avLst/>
              </a:prstGeom>
              <a:ln w="762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Drop materials</a:t>
                </a: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35D88E7D-A7D9-4843-B660-83A547EFDD46}"/>
                  </a:ext>
                </a:extLst>
              </p:cNvPr>
              <p:cNvCxnSpPr>
                <a:stCxn id="5" idx="3"/>
                <a:endCxn id="7" idx="2"/>
              </p:cNvCxnSpPr>
              <p:nvPr/>
            </p:nvCxnSpPr>
            <p:spPr>
              <a:xfrm flipV="1">
                <a:off x="2222232" y="2290813"/>
                <a:ext cx="322246" cy="1386037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1CAA456-4BCB-4066-974B-1A556F288A01}"/>
                  </a:ext>
                </a:extLst>
              </p:cNvPr>
              <p:cNvCxnSpPr>
                <a:stCxn id="5" idx="3"/>
                <a:endCxn id="8" idx="2"/>
              </p:cNvCxnSpPr>
              <p:nvPr/>
            </p:nvCxnSpPr>
            <p:spPr>
              <a:xfrm flipV="1">
                <a:off x="2222232" y="3214838"/>
                <a:ext cx="322246" cy="462012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5ED7820-9471-4434-B7BD-613070EB0D6A}"/>
                </a:ext>
              </a:extLst>
            </p:cNvPr>
            <p:cNvCxnSpPr>
              <a:stCxn id="5" idx="3"/>
              <a:endCxn id="9" idx="2"/>
            </p:cNvCxnSpPr>
            <p:nvPr/>
          </p:nvCxnSpPr>
          <p:spPr>
            <a:xfrm>
              <a:off x="2222232" y="3676850"/>
              <a:ext cx="322246" cy="46201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00BD0EF9-741C-4A03-BA9A-6036F4FC947A}"/>
                </a:ext>
              </a:extLst>
            </p:cNvPr>
            <p:cNvCxnSpPr>
              <a:stCxn id="5" idx="3"/>
              <a:endCxn id="10" idx="2"/>
            </p:cNvCxnSpPr>
            <p:nvPr/>
          </p:nvCxnSpPr>
          <p:spPr>
            <a:xfrm>
              <a:off x="2222232" y="3676850"/>
              <a:ext cx="322246" cy="138603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7A19A7F-6BBC-4FFE-9A45-A8A93531CE66}"/>
              </a:ext>
            </a:extLst>
          </p:cNvPr>
          <p:cNvGrpSpPr/>
          <p:nvPr/>
        </p:nvGrpSpPr>
        <p:grpSpPr>
          <a:xfrm>
            <a:off x="2491138" y="1994036"/>
            <a:ext cx="3228273" cy="3407339"/>
            <a:chOff x="2491138" y="1994036"/>
            <a:chExt cx="3228273" cy="3407339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9F5621F-49BE-40A8-A2CC-6EDD06BC230F}"/>
                </a:ext>
              </a:extLst>
            </p:cNvPr>
            <p:cNvSpPr/>
            <p:nvPr/>
          </p:nvSpPr>
          <p:spPr>
            <a:xfrm>
              <a:off x="4359040" y="1994036"/>
              <a:ext cx="1360371" cy="614410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 tools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BE3E4BC-A090-41C7-9733-BDF317F6BA4C}"/>
                </a:ext>
              </a:extLst>
            </p:cNvPr>
            <p:cNvSpPr/>
            <p:nvPr/>
          </p:nvSpPr>
          <p:spPr>
            <a:xfrm>
              <a:off x="4359038" y="3821230"/>
              <a:ext cx="1360371" cy="654518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+ materials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9DA8C5F-4881-4745-8250-0A08F38BABF1}"/>
                </a:ext>
              </a:extLst>
            </p:cNvPr>
            <p:cNvCxnSpPr>
              <a:cxnSpLocks/>
            </p:cNvCxnSpPr>
            <p:nvPr/>
          </p:nvCxnSpPr>
          <p:spPr>
            <a:xfrm>
              <a:off x="2544478" y="2850682"/>
              <a:ext cx="2207794" cy="6545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C08FB6B-53B7-4C05-B986-85EA4EBA29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44478" y="2946934"/>
              <a:ext cx="2154454" cy="5085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61F1A2-6FDB-4FA8-94DD-1FB271499076}"/>
                </a:ext>
              </a:extLst>
            </p:cNvPr>
            <p:cNvCxnSpPr>
              <a:cxnSpLocks/>
            </p:cNvCxnSpPr>
            <p:nvPr/>
          </p:nvCxnSpPr>
          <p:spPr>
            <a:xfrm>
              <a:off x="2491138" y="4717984"/>
              <a:ext cx="2207794" cy="65451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A929E79-01BD-4365-A830-B71FA77E59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91138" y="4814236"/>
              <a:ext cx="2154454" cy="50853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776089D-B79D-4D55-83CD-D89DAB8B02DB}"/>
                </a:ext>
              </a:extLst>
            </p:cNvPr>
            <p:cNvSpPr/>
            <p:nvPr/>
          </p:nvSpPr>
          <p:spPr>
            <a:xfrm>
              <a:off x="4340992" y="2893998"/>
              <a:ext cx="1360371" cy="614410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No tools to drop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85A43BD-2373-4BC9-B173-22A99C457C20}"/>
                </a:ext>
              </a:extLst>
            </p:cNvPr>
            <p:cNvSpPr/>
            <p:nvPr/>
          </p:nvSpPr>
          <p:spPr>
            <a:xfrm>
              <a:off x="4359040" y="4786965"/>
              <a:ext cx="1360371" cy="614410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No materials to drop</a:t>
              </a:r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B918710-141C-4682-812B-E870D78EB4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8010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39"/>
    </mc:Choice>
    <mc:Fallback>
      <p:transition spd="slow" advTm="60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700" y="2517533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6.</a:t>
            </a:r>
            <a:endParaRPr dirty="0">
              <a:solidFill>
                <a:srgbClr val="ABE33F"/>
              </a:solidFill>
            </a:endParaRPr>
          </a:p>
          <a:p>
            <a:r>
              <a:rPr lang="en-US" dirty="0"/>
              <a:t>Casino Management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888333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15</a:t>
            </a:fld>
            <a:endParaRPr/>
          </a:p>
        </p:txBody>
      </p:sp>
      <p:pic>
        <p:nvPicPr>
          <p:cNvPr id="5" name="Picture 4" descr="Difference between day and night time">
            <a:extLst>
              <a:ext uri="{FF2B5EF4-FFF2-40B4-BE49-F238E27FC236}">
                <a16:creationId xmlns:a16="http://schemas.microsoft.com/office/drawing/2014/main" id="{9958E838-5719-4E0E-853D-07377357CC1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01963" y="415223"/>
            <a:ext cx="5190315" cy="3243756"/>
          </a:xfrm>
          <a:prstGeom prst="rect">
            <a:avLst/>
          </a:prstGeom>
        </p:spPr>
      </p:pic>
      <p:pic>
        <p:nvPicPr>
          <p:cNvPr id="6" name="Picture 5" descr="Stats UI from left to right: happiness, guest count, staff count, balance, daily balance">
            <a:extLst>
              <a:ext uri="{FF2B5EF4-FFF2-40B4-BE49-F238E27FC236}">
                <a16:creationId xmlns:a16="http://schemas.microsoft.com/office/drawing/2014/main" id="{E70C8A17-81C5-4FED-A478-4650DAD4C8B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446646" y="5164087"/>
            <a:ext cx="5760720" cy="726440"/>
          </a:xfrm>
          <a:prstGeom prst="rect">
            <a:avLst/>
          </a:prstGeom>
        </p:spPr>
      </p:pic>
      <p:pic>
        <p:nvPicPr>
          <p:cNvPr id="7" name="Picture 6" descr="Staff Management Menu">
            <a:extLst>
              <a:ext uri="{FF2B5EF4-FFF2-40B4-BE49-F238E27FC236}">
                <a16:creationId xmlns:a16="http://schemas.microsoft.com/office/drawing/2014/main" id="{7A9C71F6-4FF2-46A7-A84C-267256E794D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6756934" y="415224"/>
            <a:ext cx="5401057" cy="285736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BE0036D-EBB5-4828-83A1-4D954AA518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8391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15"/>
    </mc:Choice>
    <mc:Fallback>
      <p:transition spd="slow" advTm="276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700" y="2517533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7.</a:t>
            </a:r>
            <a:endParaRPr dirty="0">
              <a:solidFill>
                <a:srgbClr val="ABE33F"/>
              </a:solidFill>
            </a:endParaRPr>
          </a:p>
          <a:p>
            <a:r>
              <a:rPr lang="en-US" dirty="0"/>
              <a:t>Builders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888333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14CCF6-859C-428C-8D18-A479BA264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8164" y="1376076"/>
            <a:ext cx="2467319" cy="410584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F8E5306-0A03-43B3-8C11-7305C63379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5" name="building">
            <a:hlinkClick r:id="" action="ppaction://media"/>
            <a:extLst>
              <a:ext uri="{FF2B5EF4-FFF2-40B4-BE49-F238E27FC236}">
                <a16:creationId xmlns:a16="http://schemas.microsoft.com/office/drawing/2014/main" id="{617D118A-9C12-4DAE-8861-F91FCB2638C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01377" y="208636"/>
            <a:ext cx="5684918" cy="313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7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57"/>
    </mc:Choice>
    <mc:Fallback>
      <p:transition spd="slow" advTm="43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5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700" y="2517533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8.</a:t>
            </a:r>
            <a:endParaRPr dirty="0">
              <a:solidFill>
                <a:srgbClr val="ABE33F"/>
              </a:solidFill>
            </a:endParaRPr>
          </a:p>
          <a:p>
            <a:r>
              <a:rPr lang="en-US" dirty="0"/>
              <a:t>Poker, Blackjack, and Slot-Machines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888333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17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C30CFC-F574-4F68-A4D4-DAF2264C3C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746" y="4246850"/>
            <a:ext cx="2444902" cy="2444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291D1C-1B6C-4CAF-8924-E924D3EAEE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85289">
            <a:off x="9058653" y="1957507"/>
            <a:ext cx="3036477" cy="2024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68A6F9-5913-4AF5-B54D-C2DDB6FC7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15" y="372373"/>
            <a:ext cx="2024318" cy="20243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25B5AF-CD5A-4B32-87EE-AB9B5CF6B7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08793" y="1037403"/>
            <a:ext cx="5353797" cy="4124901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6FA0F94-A80E-4A0F-AE8E-D2866460A17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7068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040"/>
    </mc:Choice>
    <mc:Fallback>
      <p:transition spd="slow" advTm="44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700" y="2517533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9.</a:t>
            </a:r>
            <a:endParaRPr dirty="0">
              <a:solidFill>
                <a:srgbClr val="ABE33F"/>
              </a:solidFill>
            </a:endParaRPr>
          </a:p>
          <a:p>
            <a:r>
              <a:rPr lang="en-US" dirty="0"/>
              <a:t>Guests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888333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18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F739F9-29FD-4D75-8BEB-B75D05F9E1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2286" y="674292"/>
            <a:ext cx="1924704" cy="378115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C3AD118-BEFD-458B-8961-0E0BEBECB0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2350" y="219236"/>
            <a:ext cx="2857899" cy="44583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D690AA-7202-412F-9AB8-F2B9B2D4B3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0129" y="2601530"/>
            <a:ext cx="9802593" cy="3620005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0D8669F-338F-436F-9B0B-AA6466ED791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64265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03"/>
    </mc:Choice>
    <mc:Fallback>
      <p:transition spd="slow" advTm="66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700" y="2517533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10.</a:t>
            </a:r>
            <a:endParaRPr dirty="0">
              <a:solidFill>
                <a:srgbClr val="ABE33F"/>
              </a:solidFill>
            </a:endParaRPr>
          </a:p>
          <a:p>
            <a:r>
              <a:rPr lang="en-US" dirty="0"/>
              <a:t>Dealer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888333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19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910D8C3-462A-4E38-AC44-DB1B883CC7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821" y="1773488"/>
            <a:ext cx="3210373" cy="42296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BCC6B7B-F5A8-4D42-AB20-2B6485E10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8264" y="744886"/>
            <a:ext cx="3715268" cy="37629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EFBE1CD-98BA-4C70-AE7D-00B4976E7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003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50"/>
    </mc:Choice>
    <mc:Fallback>
      <p:transition spd="slow" advTm="220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182200" y="531200"/>
            <a:ext cx="98276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Index</a:t>
            </a:r>
            <a:endParaRPr dirty="0"/>
          </a:p>
        </p:txBody>
      </p:sp>
      <p:sp>
        <p:nvSpPr>
          <p:cNvPr id="138" name="Google Shape;138;p16"/>
          <p:cNvSpPr txBox="1">
            <a:spLocks noGrp="1"/>
          </p:cNvSpPr>
          <p:nvPr>
            <p:ph type="body" idx="1"/>
          </p:nvPr>
        </p:nvSpPr>
        <p:spPr>
          <a:xfrm>
            <a:off x="1182200" y="2131211"/>
            <a:ext cx="9827600" cy="44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Introduction</a:t>
            </a:r>
          </a:p>
          <a:p>
            <a:pPr>
              <a:spcBef>
                <a:spcPts val="0"/>
              </a:spcBef>
            </a:pPr>
            <a:r>
              <a:rPr lang="en-US" dirty="0"/>
              <a:t>Goals</a:t>
            </a:r>
          </a:p>
          <a:p>
            <a:pPr>
              <a:spcBef>
                <a:spcPts val="0"/>
              </a:spcBef>
            </a:pPr>
            <a:r>
              <a:rPr lang="en-US" dirty="0"/>
              <a:t>Influence</a:t>
            </a:r>
          </a:p>
          <a:p>
            <a:pPr>
              <a:spcBef>
                <a:spcPts val="0"/>
              </a:spcBef>
            </a:pPr>
            <a:r>
              <a:rPr lang="en-US" dirty="0"/>
              <a:t>Specifications</a:t>
            </a:r>
            <a:endParaRPr dirty="0"/>
          </a:p>
          <a:p>
            <a:pPr>
              <a:spcBef>
                <a:spcPts val="0"/>
              </a:spcBef>
            </a:pPr>
            <a:r>
              <a:rPr lang="en-US" dirty="0"/>
              <a:t>Milestones</a:t>
            </a:r>
          </a:p>
          <a:p>
            <a:pPr>
              <a:spcBef>
                <a:spcPts val="0"/>
              </a:spcBef>
            </a:pPr>
            <a:r>
              <a:rPr lang="en-US" dirty="0"/>
              <a:t>Result and conclusion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0E1F1-405C-4EC2-9017-586162FFF6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2</a:t>
            </a:fld>
            <a:endParaRPr lang="en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E4040F-5B28-4271-A261-60B11C52B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301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416"/>
    </mc:Choice>
    <mc:Fallback xmlns="">
      <p:transition spd="slow" advTm="16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806AA-1E69-430D-AC86-FD10EF45DF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2033" y="2655767"/>
            <a:ext cx="7608000" cy="1546400"/>
          </a:xfrm>
        </p:spPr>
        <p:txBody>
          <a:bodyPr>
            <a:normAutofit/>
          </a:bodyPr>
          <a:lstStyle/>
          <a:p>
            <a:r>
              <a:rPr lang="en-US" dirty="0"/>
              <a:t>Results and conclusion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D7C96-8401-4634-9BE6-71E393ECD4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04C29EF4-E365-4572-9DC3-FB13C2B99FFC}" type="datetime1">
              <a:rPr lang="en-US" smtClean="0"/>
              <a:t>6/20/2019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A6233D-1910-44D0-828D-464B7C53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1359197-A247-465A-A1DD-C380EAB82608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2D485E-431A-4F43-92C9-A0C816BB7C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771" y="807901"/>
            <a:ext cx="4609547" cy="32546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B21119-47DB-4EA4-94C1-44C8AB0A84D1}"/>
              </a:ext>
            </a:extLst>
          </p:cNvPr>
          <p:cNvPicPr/>
          <p:nvPr/>
        </p:nvPicPr>
        <p:blipFill rotWithShape="1">
          <a:blip r:embed="rId6"/>
          <a:srcRect l="27784" t="13814" r="26779" b="9661"/>
          <a:stretch/>
        </p:blipFill>
        <p:spPr>
          <a:xfrm>
            <a:off x="7000464" y="2151127"/>
            <a:ext cx="4314825" cy="38228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3756F68-5F83-4509-9ABB-50ABC1F779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358" y="4062565"/>
            <a:ext cx="1287370" cy="1303875"/>
          </a:xfrm>
          <a:prstGeom prst="rect">
            <a:avLst/>
          </a:prstGeom>
        </p:spPr>
      </p:pic>
      <p:pic>
        <p:nvPicPr>
          <p:cNvPr id="10" name="Picture 9" descr="Difference between day and night time">
            <a:extLst>
              <a:ext uri="{FF2B5EF4-FFF2-40B4-BE49-F238E27FC236}">
                <a16:creationId xmlns:a16="http://schemas.microsoft.com/office/drawing/2014/main" id="{3805C4AD-2BFE-420C-9543-3D484A55D81B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1318056" y="3101785"/>
            <a:ext cx="4884066" cy="30699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C9744B-F074-41EB-B54D-9B06D00CA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1970" y="334978"/>
            <a:ext cx="6240259" cy="32961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F0552F-58FE-4E42-A412-500F051428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27603" y="3438257"/>
            <a:ext cx="1040378" cy="20438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B1F5AC-8D36-4D76-886E-4D891EA00DD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946426" y="-110603"/>
            <a:ext cx="2214344" cy="368487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EAC9ACD-5127-404C-AE1C-56D83CEC24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14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052"/>
    </mc:Choice>
    <mc:Fallback>
      <p:transition spd="slow" advTm="52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6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500" y="2058201"/>
            <a:ext cx="7350800" cy="91146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Introduction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117008"/>
            <a:ext cx="7350800" cy="52211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r>
              <a:rPr lang="en-US" dirty="0"/>
              <a:t>Casino Inc.</a:t>
            </a:r>
          </a:p>
          <a:p>
            <a:pPr marL="0" indent="0"/>
            <a:endParaRPr lang="en-US" dirty="0"/>
          </a:p>
          <a:p>
            <a:pPr marL="0" indent="0"/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3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E48C67-C25D-4D65-B6BA-172C6799A47A}"/>
              </a:ext>
            </a:extLst>
          </p:cNvPr>
          <p:cNvSpPr txBox="1"/>
          <p:nvPr/>
        </p:nvSpPr>
        <p:spPr>
          <a:xfrm rot="10800000" flipH="1" flipV="1">
            <a:off x="3107938" y="3639127"/>
            <a:ext cx="5975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Tile based Casino management game.</a:t>
            </a:r>
          </a:p>
          <a:p>
            <a:r>
              <a:rPr lang="en-US" dirty="0"/>
              <a:t>Building through AI.</a:t>
            </a:r>
          </a:p>
          <a:p>
            <a:r>
              <a:rPr lang="en-US" dirty="0"/>
              <a:t>Creativity and freedom!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EBD027-6DED-43CF-8A49-4B173A0BF8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98"/>
    </mc:Choice>
    <mc:Fallback xmlns="">
      <p:transition spd="slow" advTm="18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>
            <a:spLocks noGrp="1"/>
          </p:cNvSpPr>
          <p:nvPr>
            <p:ph type="body" idx="1"/>
          </p:nvPr>
        </p:nvSpPr>
        <p:spPr>
          <a:xfrm>
            <a:off x="1182200" y="2410104"/>
            <a:ext cx="4746800" cy="45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Playable game</a:t>
            </a:r>
            <a:endParaRPr b="1" dirty="0"/>
          </a:p>
          <a:p>
            <a:pPr marL="0" indent="0">
              <a:buNone/>
            </a:pPr>
            <a:r>
              <a:rPr lang="en-US" dirty="0"/>
              <a:t>I want to make a playable game in the 18/20 weeks that the block takes, with at least minimum features to show off a nice portfolio piece.</a:t>
            </a:r>
            <a:endParaRPr dirty="0"/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182200" y="531200"/>
            <a:ext cx="98276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Goals</a:t>
            </a:r>
            <a:endParaRPr dirty="0"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2"/>
          </p:nvPr>
        </p:nvSpPr>
        <p:spPr>
          <a:xfrm>
            <a:off x="6214540" y="2410104"/>
            <a:ext cx="4746800" cy="457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Learning of new AI systems</a:t>
            </a:r>
            <a:endParaRPr b="1" dirty="0"/>
          </a:p>
          <a:p>
            <a:pPr marL="0" indent="0">
              <a:buNone/>
            </a:pPr>
            <a:r>
              <a:rPr lang="en-US" dirty="0"/>
              <a:t>To further my portfolio, I wanted to use a GOAP AI system for the ai, as I have not used that before, and I think that would be a good thing to have used at least once, and it’s a good system for the AI in this type of games.</a:t>
            </a:r>
            <a:endParaRPr dirty="0"/>
          </a:p>
        </p:txBody>
      </p:sp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4</a:t>
            </a:fld>
            <a:endParaRPr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672386E-197A-4FAC-94A7-3AD55ECC90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0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810"/>
    </mc:Choice>
    <mc:Fallback xmlns="">
      <p:transition spd="slow" advTm="25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9"/>
          <p:cNvSpPr txBox="1">
            <a:spLocks noGrp="1"/>
          </p:cNvSpPr>
          <p:nvPr>
            <p:ph type="title"/>
          </p:nvPr>
        </p:nvSpPr>
        <p:spPr>
          <a:xfrm>
            <a:off x="4519200" y="411128"/>
            <a:ext cx="31536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ctr"/>
            <a:r>
              <a:rPr lang="en-US" sz="6000" dirty="0"/>
              <a:t>Influence</a:t>
            </a:r>
            <a:endParaRPr sz="6000" dirty="0"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3"/>
          </p:nvPr>
        </p:nvSpPr>
        <p:spPr>
          <a:xfrm>
            <a:off x="8506140" y="5058882"/>
            <a:ext cx="3153600" cy="67605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Academia: School simulator</a:t>
            </a:r>
            <a:endParaRPr b="1" dirty="0"/>
          </a:p>
          <a:p>
            <a:pPr marL="0" indent="0">
              <a:buNone/>
            </a:pPr>
            <a:endParaRPr dirty="0"/>
          </a:p>
        </p:txBody>
      </p:sp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69CA70-5DD3-415D-B334-B9E6FBC556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563" y="1693032"/>
            <a:ext cx="5200072" cy="2925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0B1FB8-39C1-4081-97AC-B532E4B3B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1405" y="1666360"/>
            <a:ext cx="4406598" cy="3525279"/>
          </a:xfrm>
          <a:prstGeom prst="rect">
            <a:avLst/>
          </a:prstGeom>
        </p:spPr>
      </p:pic>
      <p:sp>
        <p:nvSpPr>
          <p:cNvPr id="174" name="Google Shape;174;p19"/>
          <p:cNvSpPr txBox="1">
            <a:spLocks noGrp="1"/>
          </p:cNvSpPr>
          <p:nvPr>
            <p:ph type="body" idx="1"/>
          </p:nvPr>
        </p:nvSpPr>
        <p:spPr>
          <a:xfrm>
            <a:off x="295563" y="4366535"/>
            <a:ext cx="3153600" cy="798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Another Brick in the Mall</a:t>
            </a:r>
            <a:endParaRPr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2FA195-6429-4C17-96A8-ADC37C807A0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945" y="3155552"/>
            <a:ext cx="4394225" cy="3525280"/>
          </a:xfrm>
          <a:prstGeom prst="rect">
            <a:avLst/>
          </a:prstGeom>
        </p:spPr>
      </p:pic>
      <p:sp>
        <p:nvSpPr>
          <p:cNvPr id="175" name="Google Shape;175;p19"/>
          <p:cNvSpPr txBox="1">
            <a:spLocks noGrp="1"/>
          </p:cNvSpPr>
          <p:nvPr>
            <p:ph type="body" idx="2"/>
          </p:nvPr>
        </p:nvSpPr>
        <p:spPr>
          <a:xfrm>
            <a:off x="5495635" y="2630567"/>
            <a:ext cx="3153600" cy="798433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Prison Architect</a:t>
            </a:r>
            <a:endParaRPr b="1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367C3CB-0E86-44CD-806B-F2EC231D08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3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19"/>
    </mc:Choice>
    <mc:Fallback xmlns="">
      <p:transition spd="slow" advTm="23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8"/>
          <p:cNvSpPr txBox="1">
            <a:spLocks noGrp="1"/>
          </p:cNvSpPr>
          <p:nvPr>
            <p:ph type="title"/>
          </p:nvPr>
        </p:nvSpPr>
        <p:spPr>
          <a:xfrm>
            <a:off x="1182200" y="531200"/>
            <a:ext cx="98276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Specifications</a:t>
            </a:r>
            <a:endParaRPr dirty="0"/>
          </a:p>
        </p:txBody>
      </p:sp>
      <p:sp>
        <p:nvSpPr>
          <p:cNvPr id="254" name="Google Shape;254;p28"/>
          <p:cNvSpPr txBox="1">
            <a:spLocks noGrp="1"/>
          </p:cNvSpPr>
          <p:nvPr>
            <p:ph type="body" idx="1"/>
          </p:nvPr>
        </p:nvSpPr>
        <p:spPr>
          <a:xfrm>
            <a:off x="1206133" y="1955800"/>
            <a:ext cx="3124800" cy="17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Gameplay Loop</a:t>
            </a:r>
            <a:endParaRPr b="1" dirty="0"/>
          </a:p>
          <a:p>
            <a:pPr lvl="0">
              <a:buFont typeface="+mj-lt"/>
              <a:buAutoNum type="arabicPeriod"/>
            </a:pPr>
            <a:r>
              <a:rPr lang="en-US" sz="1000" dirty="0"/>
              <a:t>The player spends his money to expand the casino.</a:t>
            </a:r>
          </a:p>
          <a:p>
            <a:pPr lvl="0">
              <a:buFont typeface="+mj-lt"/>
              <a:buAutoNum type="arabicPeriod"/>
            </a:pPr>
            <a:r>
              <a:rPr lang="en-US" sz="1000" dirty="0"/>
              <a:t>The casino is being built by the ai’s.</a:t>
            </a:r>
          </a:p>
          <a:p>
            <a:pPr lvl="0">
              <a:buFont typeface="+mj-lt"/>
              <a:buAutoNum type="arabicPeriod"/>
            </a:pPr>
            <a:r>
              <a:rPr lang="en-US" sz="1000" dirty="0"/>
              <a:t>Guests come to play games in the casino making the player money.</a:t>
            </a:r>
          </a:p>
          <a:p>
            <a:pPr lvl="0">
              <a:buFont typeface="+mj-lt"/>
              <a:buAutoNum type="arabicPeriod"/>
            </a:pPr>
            <a:r>
              <a:rPr lang="en-US" sz="1000" dirty="0"/>
              <a:t>Return to step 1.</a:t>
            </a:r>
          </a:p>
        </p:txBody>
      </p:sp>
      <p:sp>
        <p:nvSpPr>
          <p:cNvPr id="255" name="Google Shape;255;p28"/>
          <p:cNvSpPr txBox="1">
            <a:spLocks noGrp="1"/>
          </p:cNvSpPr>
          <p:nvPr>
            <p:ph type="body" idx="2"/>
          </p:nvPr>
        </p:nvSpPr>
        <p:spPr>
          <a:xfrm>
            <a:off x="4490893" y="1955800"/>
            <a:ext cx="3124800" cy="17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Theme</a:t>
            </a:r>
            <a:endParaRPr b="1" dirty="0"/>
          </a:p>
          <a:p>
            <a:pPr marL="0" indent="0">
              <a:buNone/>
            </a:pPr>
            <a:r>
              <a:rPr lang="en-US" sz="1600" dirty="0"/>
              <a:t>Top-down Tiles.</a:t>
            </a:r>
          </a:p>
          <a:p>
            <a:pPr marL="0" indent="0">
              <a:buNone/>
            </a:pPr>
            <a:r>
              <a:rPr lang="en-US" sz="1600" dirty="0"/>
              <a:t>Build your own Casino.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3"/>
          </p:nvPr>
        </p:nvSpPr>
        <p:spPr>
          <a:xfrm>
            <a:off x="7775653" y="1955800"/>
            <a:ext cx="3124800" cy="17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Motivation</a:t>
            </a:r>
            <a:endParaRPr b="1" dirty="0"/>
          </a:p>
          <a:p>
            <a:pPr marL="0" indent="0">
              <a:buNone/>
            </a:pPr>
            <a:r>
              <a:rPr lang="en-US" sz="1600" dirty="0"/>
              <a:t>Creativity.</a:t>
            </a:r>
          </a:p>
          <a:p>
            <a:pPr marL="0" indent="0">
              <a:buNone/>
            </a:pPr>
            <a:r>
              <a:rPr lang="en-US" sz="1600" dirty="0"/>
              <a:t>Bigger is better.</a:t>
            </a:r>
            <a:endParaRPr sz="1600" dirty="0"/>
          </a:p>
        </p:txBody>
      </p:sp>
      <p:sp>
        <p:nvSpPr>
          <p:cNvPr id="257" name="Google Shape;257;p28"/>
          <p:cNvSpPr txBox="1">
            <a:spLocks noGrp="1"/>
          </p:cNvSpPr>
          <p:nvPr>
            <p:ph type="body" idx="1"/>
          </p:nvPr>
        </p:nvSpPr>
        <p:spPr>
          <a:xfrm>
            <a:off x="4490893" y="4064000"/>
            <a:ext cx="3124800" cy="17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Building system</a:t>
            </a:r>
          </a:p>
          <a:p>
            <a:pPr marL="0" indent="0">
              <a:buNone/>
            </a:pPr>
            <a:r>
              <a:rPr lang="en-US" sz="1600" dirty="0"/>
              <a:t>Indirect.</a:t>
            </a:r>
          </a:p>
          <a:p>
            <a:pPr marL="0" indent="0">
              <a:buNone/>
            </a:pPr>
            <a:r>
              <a:rPr lang="en-US" sz="1600" dirty="0"/>
              <a:t>player chooses.</a:t>
            </a:r>
          </a:p>
          <a:p>
            <a:pPr marL="0" indent="0">
              <a:buNone/>
            </a:pPr>
            <a:r>
              <a:rPr lang="en-US" sz="1600" dirty="0"/>
              <a:t>AI carries out.</a:t>
            </a:r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2"/>
          </p:nvPr>
        </p:nvSpPr>
        <p:spPr>
          <a:xfrm>
            <a:off x="1182200" y="4064000"/>
            <a:ext cx="3124800" cy="17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/>
              <a:t>AI decision making</a:t>
            </a:r>
          </a:p>
          <a:p>
            <a:pPr marL="0" indent="0">
              <a:buNone/>
            </a:pPr>
            <a:r>
              <a:rPr lang="en-US" sz="1600" dirty="0"/>
              <a:t>GOAP.</a:t>
            </a:r>
          </a:p>
          <a:p>
            <a:pPr marL="0" indent="0">
              <a:buNone/>
            </a:pPr>
            <a:r>
              <a:rPr lang="en-US" sz="1600" dirty="0"/>
              <a:t>Utility Theory.</a:t>
            </a:r>
          </a:p>
          <a:p>
            <a:pPr marL="0" indent="0">
              <a:buNone/>
            </a:pPr>
            <a:endParaRPr sz="1600" dirty="0">
              <a:solidFill>
                <a:srgbClr val="FF0000"/>
              </a:solidFill>
            </a:endParaRPr>
          </a:p>
        </p:txBody>
      </p:sp>
      <p:sp>
        <p:nvSpPr>
          <p:cNvPr id="259" name="Google Shape;259;p28"/>
          <p:cNvSpPr txBox="1">
            <a:spLocks noGrp="1"/>
          </p:cNvSpPr>
          <p:nvPr>
            <p:ph type="body" idx="3"/>
          </p:nvPr>
        </p:nvSpPr>
        <p:spPr>
          <a:xfrm>
            <a:off x="7775653" y="4064000"/>
            <a:ext cx="3124800" cy="1740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-US" b="1" dirty="0" err="1"/>
              <a:t>HackNPlan</a:t>
            </a:r>
            <a:endParaRPr lang="en-US" b="1" dirty="0"/>
          </a:p>
          <a:p>
            <a:pPr marL="0" indent="0">
              <a:buNone/>
            </a:pPr>
            <a:r>
              <a:rPr lang="en-US" sz="1600" dirty="0"/>
              <a:t>Management tool.</a:t>
            </a:r>
          </a:p>
          <a:p>
            <a:pPr marL="0" indent="0">
              <a:buNone/>
            </a:pPr>
            <a:r>
              <a:rPr lang="en-US" sz="1600" dirty="0"/>
              <a:t>Kanban.</a:t>
            </a:r>
          </a:p>
          <a:p>
            <a:pPr marL="0" indent="0">
              <a:buNone/>
            </a:pPr>
            <a:endParaRPr sz="16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sz="1600" dirty="0"/>
          </a:p>
        </p:txBody>
      </p:sp>
      <p:sp>
        <p:nvSpPr>
          <p:cNvPr id="260" name="Google Shape;260;p28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6</a:t>
            </a:fld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E0ADD6C-4100-4DFD-9F5C-524FEA5E756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863297" y="1054000"/>
            <a:ext cx="9037156" cy="428668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7EC4A0A-4C4E-42E8-B0EF-D46CD6E07BD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611624" y="576920"/>
            <a:ext cx="609600" cy="6096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2B91018-9015-4F43-92C4-4B2EF7B7EFA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221224" y="2941343"/>
            <a:ext cx="609600" cy="609600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821717-0645-4858-8419-EEBCB6C29940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2234184" y="3270300"/>
            <a:ext cx="609600" cy="6096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904746-7095-4D91-84C6-20874F9CC2BD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278368" y="2965500"/>
            <a:ext cx="609600" cy="609600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D7A4C30-46E4-4D6D-9F1C-F1BB392BE2B5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703832" y="5194400"/>
            <a:ext cx="609600" cy="609600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79EBF6A-4555-4DF6-9D32-E093A1AB7FFC}"/>
              </a:ext>
            </a:extLst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443693" y="5499200"/>
            <a:ext cx="609600" cy="609600"/>
          </a:xfrm>
          <a:prstGeom prst="rect">
            <a:avLst/>
          </a:prstGeom>
        </p:spPr>
      </p:pic>
      <p:pic>
        <p:nvPicPr>
          <p:cNvPr id="12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204080C-5B8B-40E8-BC82-F2829CEC9F8B}"/>
              </a:ext>
            </a:extLst>
          </p:cNvPr>
          <p:cNvPicPr>
            <a:picLocks noChangeAspect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208614" y="51944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44237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057"/>
    </mc:Choice>
    <mc:Fallback xmlns="">
      <p:transition spd="slow" advTm="151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3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238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91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75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2347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36296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9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 showWhenStopped="0">
                <p:cTn id="10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showWhenStopped="0">
                <p:cTn id="10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 showWhenStopped="0">
                <p:cTn id="10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showWhenStopped="0">
                <p:cTn id="10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showWhenStopped="0">
                <p:cTn id="10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254" grpId="0" uiExpand="1" build="p"/>
      <p:bldP spid="255" grpId="0" uiExpand="1" build="p"/>
      <p:bldP spid="256" grpId="0" uiExpand="1" build="p"/>
      <p:bldP spid="257" grpId="0" uiExpand="1" build="p"/>
      <p:bldP spid="258" grpId="0" uiExpand="1" build="p"/>
      <p:bldP spid="259" grpId="0" uiExpand="1" build="p"/>
    </p:bldLst>
  </p:timing>
  <p:extLst>
    <p:ext uri="{E180D4A7-C9FB-4DFB-919C-405C955672EB}">
      <p14:showEvtLst xmlns:p14="http://schemas.microsoft.com/office/powerpoint/2010/main">
        <p14:playEvt time="20" objId="6"/>
        <p14:playEvt time="7626" objId="7"/>
        <p14:stopEvt time="8160" objId="6"/>
        <p14:stopEvt time="17978" objId="7"/>
        <p14:playEvt time="18174" objId="8"/>
        <p14:stopEvt time="42144" objId="8"/>
        <p14:playEvt time="42480" objId="9"/>
        <p14:playEvt time="71411" objId="10"/>
        <p14:stopEvt time="71721" objId="9"/>
        <p14:stopEvt time="89065" objId="10"/>
        <p14:playEvt time="89886" objId="11"/>
        <p14:stopEvt time="113451" objId="11"/>
        <p14:playEvt time="114010" objId="12"/>
        <p14:stopEvt time="150385" objId="12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1182200" y="531200"/>
            <a:ext cx="9827600" cy="1143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Milestones</a:t>
            </a:r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00E1F1-405C-4EC2-9017-586162FFF6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7</a:t>
            </a:fld>
            <a:endParaRPr lang="en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4428815-13EA-4F27-B317-4B011D2D11BA}"/>
              </a:ext>
            </a:extLst>
          </p:cNvPr>
          <p:cNvGrpSpPr/>
          <p:nvPr/>
        </p:nvGrpSpPr>
        <p:grpSpPr>
          <a:xfrm>
            <a:off x="508911" y="1921164"/>
            <a:ext cx="11135518" cy="4405636"/>
            <a:chOff x="508911" y="2319342"/>
            <a:chExt cx="11135518" cy="337116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7C00717-64F1-4DB2-BA82-0F0DE3A32016}"/>
                </a:ext>
              </a:extLst>
            </p:cNvPr>
            <p:cNvGrpSpPr/>
            <p:nvPr/>
          </p:nvGrpSpPr>
          <p:grpSpPr>
            <a:xfrm>
              <a:off x="549392" y="2319342"/>
              <a:ext cx="11095037" cy="1729897"/>
              <a:chOff x="690563" y="990273"/>
              <a:chExt cx="10810875" cy="3821831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41FA2302-14CC-4679-8DDC-6DAED9D9CA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0870" y="2964706"/>
                <a:ext cx="0" cy="953711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432A427-CBE1-44DD-AF3D-15D400071548}"/>
                  </a:ext>
                </a:extLst>
              </p:cNvPr>
              <p:cNvCxnSpPr/>
              <p:nvPr/>
            </p:nvCxnSpPr>
            <p:spPr>
              <a:xfrm>
                <a:off x="10491129" y="2885847"/>
                <a:ext cx="0" cy="1032570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5D485A2F-7801-42FA-AB46-F69726136EBB}"/>
                  </a:ext>
                </a:extLst>
              </p:cNvPr>
              <p:cNvCxnSpPr/>
              <p:nvPr/>
            </p:nvCxnSpPr>
            <p:spPr>
              <a:xfrm>
                <a:off x="8293565" y="2885847"/>
                <a:ext cx="0" cy="1032570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1FCA3F4-5EBC-49C1-A98E-95B992CD082D}"/>
                  </a:ext>
                </a:extLst>
              </p:cNvPr>
              <p:cNvCxnSpPr/>
              <p:nvPr/>
            </p:nvCxnSpPr>
            <p:spPr>
              <a:xfrm>
                <a:off x="6096000" y="2885847"/>
                <a:ext cx="0" cy="1032570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D4746BC9-3701-4C21-9FA2-5B68716208D6}"/>
                  </a:ext>
                </a:extLst>
              </p:cNvPr>
              <p:cNvCxnSpPr/>
              <p:nvPr/>
            </p:nvCxnSpPr>
            <p:spPr>
              <a:xfrm>
                <a:off x="3898435" y="2885847"/>
                <a:ext cx="0" cy="1032570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6B8495E5-B9B4-42BD-8A1B-0FF3B42DDF96}"/>
                  </a:ext>
                </a:extLst>
              </p:cNvPr>
              <p:cNvSpPr/>
              <p:nvPr/>
            </p:nvSpPr>
            <p:spPr>
              <a:xfrm>
                <a:off x="690563" y="3898382"/>
                <a:ext cx="10810875" cy="913722"/>
              </a:xfrm>
              <a:prstGeom prst="roundRect">
                <a:avLst>
                  <a:gd name="adj" fmla="val 50000"/>
                </a:avLst>
              </a:prstGeom>
              <a:noFill/>
              <a:ln w="82550">
                <a:solidFill>
                  <a:srgbClr val="ABE33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BCAAFE2B-51A3-46ED-8077-82A42FAED5B3}"/>
                  </a:ext>
                </a:extLst>
              </p:cNvPr>
              <p:cNvSpPr/>
              <p:nvPr/>
            </p:nvSpPr>
            <p:spPr>
              <a:xfrm>
                <a:off x="1091431" y="1685331"/>
                <a:ext cx="895776" cy="1276326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EEEE2E24-AAAC-4826-AB57-EB800B03B36E}"/>
                  </a:ext>
                </a:extLst>
              </p:cNvPr>
              <p:cNvSpPr/>
              <p:nvPr/>
            </p:nvSpPr>
            <p:spPr>
              <a:xfrm flipH="1">
                <a:off x="1711582" y="1774746"/>
                <a:ext cx="275624" cy="1081378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077528E-DF43-423A-A648-941C8E8007E8}"/>
                  </a:ext>
                </a:extLst>
              </p:cNvPr>
              <p:cNvSpPr txBox="1"/>
              <p:nvPr/>
            </p:nvSpPr>
            <p:spPr>
              <a:xfrm>
                <a:off x="985725" y="1584297"/>
                <a:ext cx="987249" cy="183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01</a:t>
                </a:r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855036B5-0F37-4FBF-B367-93547C7C32E6}"/>
                  </a:ext>
                </a:extLst>
              </p:cNvPr>
              <p:cNvSpPr/>
              <p:nvPr/>
            </p:nvSpPr>
            <p:spPr>
              <a:xfrm>
                <a:off x="3135647" y="1579796"/>
                <a:ext cx="1056718" cy="1381862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C90D18A2-6F27-4F1D-B971-DD96263A05D6}"/>
                  </a:ext>
                </a:extLst>
              </p:cNvPr>
              <p:cNvSpPr/>
              <p:nvPr/>
            </p:nvSpPr>
            <p:spPr>
              <a:xfrm flipH="1">
                <a:off x="3867220" y="1685331"/>
                <a:ext cx="325145" cy="1170794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AB7E96E-9ECF-4DE7-8F36-C36E134FA865}"/>
                  </a:ext>
                </a:extLst>
              </p:cNvPr>
              <p:cNvSpPr txBox="1"/>
              <p:nvPr/>
            </p:nvSpPr>
            <p:spPr>
              <a:xfrm>
                <a:off x="3022633" y="1554217"/>
                <a:ext cx="866793" cy="183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02</a:t>
                </a:r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33C9257A-2FEF-492E-8105-7933C1900F1C}"/>
                  </a:ext>
                </a:extLst>
              </p:cNvPr>
              <p:cNvSpPr/>
              <p:nvPr/>
            </p:nvSpPr>
            <p:spPr>
              <a:xfrm>
                <a:off x="5316272" y="1579796"/>
                <a:ext cx="1056717" cy="1381862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6A86E035-BF72-4B99-B8A2-C77D477836DC}"/>
                  </a:ext>
                </a:extLst>
              </p:cNvPr>
              <p:cNvSpPr/>
              <p:nvPr/>
            </p:nvSpPr>
            <p:spPr>
              <a:xfrm flipH="1">
                <a:off x="6047844" y="1685331"/>
                <a:ext cx="325145" cy="1170793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1E4059C-64CE-41FB-BCEB-9F79FB682E05}"/>
                  </a:ext>
                </a:extLst>
              </p:cNvPr>
              <p:cNvSpPr txBox="1"/>
              <p:nvPr/>
            </p:nvSpPr>
            <p:spPr>
              <a:xfrm>
                <a:off x="5145278" y="1524981"/>
                <a:ext cx="1190900" cy="183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03</a:t>
                </a: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DFB3BCD-CF7F-4EED-BAB5-9FAF12163066}"/>
                  </a:ext>
                </a:extLst>
              </p:cNvPr>
              <p:cNvSpPr/>
              <p:nvPr/>
            </p:nvSpPr>
            <p:spPr>
              <a:xfrm>
                <a:off x="7490269" y="1579796"/>
                <a:ext cx="1056717" cy="1381861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A3D4DD4-40B5-413F-8FEE-3A7D391A44FE}"/>
                  </a:ext>
                </a:extLst>
              </p:cNvPr>
              <p:cNvSpPr/>
              <p:nvPr/>
            </p:nvSpPr>
            <p:spPr>
              <a:xfrm flipH="1">
                <a:off x="8221842" y="1685331"/>
                <a:ext cx="325144" cy="1170793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3225F21-635A-4671-AE58-76C68A53B21E}"/>
                  </a:ext>
                </a:extLst>
              </p:cNvPr>
              <p:cNvSpPr txBox="1"/>
              <p:nvPr/>
            </p:nvSpPr>
            <p:spPr>
              <a:xfrm>
                <a:off x="7382754" y="1541345"/>
                <a:ext cx="1170305" cy="1835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04</a:t>
                </a: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EAE6F83F-2403-45FD-862F-FAD96C9B0EDE}"/>
                  </a:ext>
                </a:extLst>
              </p:cNvPr>
              <p:cNvSpPr/>
              <p:nvPr/>
            </p:nvSpPr>
            <p:spPr>
              <a:xfrm>
                <a:off x="9668747" y="1579796"/>
                <a:ext cx="1056717" cy="1381861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C813C982-6667-4D89-854B-3E017E909FC2}"/>
                  </a:ext>
                </a:extLst>
              </p:cNvPr>
              <p:cNvSpPr/>
              <p:nvPr/>
            </p:nvSpPr>
            <p:spPr>
              <a:xfrm flipH="1">
                <a:off x="10400319" y="1685331"/>
                <a:ext cx="325145" cy="1170793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5ECEE08-A65B-4AB8-A58D-6B809DACDE4F}"/>
                  </a:ext>
                </a:extLst>
              </p:cNvPr>
              <p:cNvSpPr txBox="1"/>
              <p:nvPr/>
            </p:nvSpPr>
            <p:spPr>
              <a:xfrm>
                <a:off x="9565207" y="1541939"/>
                <a:ext cx="895776" cy="763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05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F23A70F-F644-4782-9F83-DADB19E8AF6E}"/>
                  </a:ext>
                </a:extLst>
              </p:cNvPr>
              <p:cNvSpPr txBox="1"/>
              <p:nvPr/>
            </p:nvSpPr>
            <p:spPr>
              <a:xfrm>
                <a:off x="694541" y="1168633"/>
                <a:ext cx="1869140" cy="215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2D Tile map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B3B5242-E047-4EF3-A432-C211B73C3177}"/>
                  </a:ext>
                </a:extLst>
              </p:cNvPr>
              <p:cNvSpPr txBox="1"/>
              <p:nvPr/>
            </p:nvSpPr>
            <p:spPr>
              <a:xfrm>
                <a:off x="2986240" y="1105642"/>
                <a:ext cx="1869140" cy="215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Basic Player Interaction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1271705-337C-4384-A85C-4A9C677F7E96}"/>
                  </a:ext>
                </a:extLst>
              </p:cNvPr>
              <p:cNvSpPr txBox="1"/>
              <p:nvPr/>
            </p:nvSpPr>
            <p:spPr>
              <a:xfrm>
                <a:off x="5113274" y="1028489"/>
                <a:ext cx="1869140" cy="215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Pathfinding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158402C5-9E1C-4908-92B0-87887ACFE0EF}"/>
                  </a:ext>
                </a:extLst>
              </p:cNvPr>
              <p:cNvSpPr txBox="1"/>
              <p:nvPr/>
            </p:nvSpPr>
            <p:spPr>
              <a:xfrm>
                <a:off x="7240308" y="1028489"/>
                <a:ext cx="1869140" cy="215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AI Task Manager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77E5A86-EA13-4933-9525-04C7DB8ADC60}"/>
                  </a:ext>
                </a:extLst>
              </p:cNvPr>
              <p:cNvSpPr txBox="1"/>
              <p:nvPr/>
            </p:nvSpPr>
            <p:spPr>
              <a:xfrm>
                <a:off x="9423498" y="990273"/>
                <a:ext cx="1869140" cy="2154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GOAP planner</a:t>
                </a: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CAFC2705-CEED-412F-938B-52D4455ACFC4}"/>
                  </a:ext>
                </a:extLst>
              </p:cNvPr>
              <p:cNvSpPr/>
              <p:nvPr/>
            </p:nvSpPr>
            <p:spPr>
              <a:xfrm>
                <a:off x="1581565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3D53DB7-6F43-4ADD-880D-62A64DB496D2}"/>
                  </a:ext>
                </a:extLst>
              </p:cNvPr>
              <p:cNvSpPr/>
              <p:nvPr/>
            </p:nvSpPr>
            <p:spPr>
              <a:xfrm>
                <a:off x="3775691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3D73C999-EB62-4E13-8ABB-BFBE4E2EC200}"/>
                  </a:ext>
                </a:extLst>
              </p:cNvPr>
              <p:cNvSpPr/>
              <p:nvPr/>
            </p:nvSpPr>
            <p:spPr>
              <a:xfrm>
                <a:off x="5969817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1694C29E-B6CE-4F22-AD80-5A21FF16651F}"/>
                  </a:ext>
                </a:extLst>
              </p:cNvPr>
              <p:cNvSpPr/>
              <p:nvPr/>
            </p:nvSpPr>
            <p:spPr>
              <a:xfrm>
                <a:off x="8163943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6D36C919-5A0A-44A1-8051-C4211E64FF46}"/>
                  </a:ext>
                </a:extLst>
              </p:cNvPr>
              <p:cNvSpPr/>
              <p:nvPr/>
            </p:nvSpPr>
            <p:spPr>
              <a:xfrm>
                <a:off x="10358068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E68CEA0-15DA-46D6-94AB-0192DDA4CA88}"/>
                </a:ext>
              </a:extLst>
            </p:cNvPr>
            <p:cNvGrpSpPr/>
            <p:nvPr/>
          </p:nvGrpSpPr>
          <p:grpSpPr>
            <a:xfrm rot="10800000">
              <a:off x="767763" y="4001933"/>
              <a:ext cx="10876666" cy="1688577"/>
              <a:chOff x="694541" y="291982"/>
              <a:chExt cx="10598097" cy="3730545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FC0C9C2-170B-4743-8D1F-081C2CB71C5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00870" y="2964706"/>
                <a:ext cx="0" cy="953711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A935E496-0C32-4432-A79F-DC8749D247B1}"/>
                  </a:ext>
                </a:extLst>
              </p:cNvPr>
              <p:cNvCxnSpPr/>
              <p:nvPr/>
            </p:nvCxnSpPr>
            <p:spPr>
              <a:xfrm>
                <a:off x="10491129" y="2885847"/>
                <a:ext cx="0" cy="1032570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E211DBA-6A17-4640-AE5A-6B135B512BB3}"/>
                  </a:ext>
                </a:extLst>
              </p:cNvPr>
              <p:cNvCxnSpPr/>
              <p:nvPr/>
            </p:nvCxnSpPr>
            <p:spPr>
              <a:xfrm>
                <a:off x="8293565" y="2885847"/>
                <a:ext cx="0" cy="1032570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6DF175AC-EA09-423F-9F97-15B8BD055B06}"/>
                  </a:ext>
                </a:extLst>
              </p:cNvPr>
              <p:cNvCxnSpPr/>
              <p:nvPr/>
            </p:nvCxnSpPr>
            <p:spPr>
              <a:xfrm>
                <a:off x="6096000" y="2885847"/>
                <a:ext cx="0" cy="1032570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1B97F13-BCA3-4E28-B6C8-8033B7DC4D80}"/>
                  </a:ext>
                </a:extLst>
              </p:cNvPr>
              <p:cNvCxnSpPr/>
              <p:nvPr/>
            </p:nvCxnSpPr>
            <p:spPr>
              <a:xfrm>
                <a:off x="3898435" y="2885847"/>
                <a:ext cx="0" cy="1032570"/>
              </a:xfrm>
              <a:prstGeom prst="line">
                <a:avLst/>
              </a:prstGeom>
              <a:ln w="82550">
                <a:solidFill>
                  <a:srgbClr val="ABE33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FFFDABA7-94A9-4F88-9830-1271AC29656E}"/>
                  </a:ext>
                </a:extLst>
              </p:cNvPr>
              <p:cNvSpPr/>
              <p:nvPr/>
            </p:nvSpPr>
            <p:spPr>
              <a:xfrm>
                <a:off x="1091431" y="1685331"/>
                <a:ext cx="895776" cy="1276326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305E10D-7129-4E19-8672-0AFC463E0D41}"/>
                  </a:ext>
                </a:extLst>
              </p:cNvPr>
              <p:cNvSpPr/>
              <p:nvPr/>
            </p:nvSpPr>
            <p:spPr>
              <a:xfrm flipH="1">
                <a:off x="1711582" y="1774746"/>
                <a:ext cx="275624" cy="1081378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7D27B53-69D4-487E-B878-4431D096B04E}"/>
                  </a:ext>
                </a:extLst>
              </p:cNvPr>
              <p:cNvSpPr txBox="1"/>
              <p:nvPr/>
            </p:nvSpPr>
            <p:spPr>
              <a:xfrm rot="10800000">
                <a:off x="795398" y="1205718"/>
                <a:ext cx="987249" cy="183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06</a:t>
                </a:r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26491E85-8CC9-487A-8F2E-0EB6E18ADE19}"/>
                  </a:ext>
                </a:extLst>
              </p:cNvPr>
              <p:cNvSpPr/>
              <p:nvPr/>
            </p:nvSpPr>
            <p:spPr>
              <a:xfrm>
                <a:off x="3135647" y="1579796"/>
                <a:ext cx="1056718" cy="1381862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A86BF386-D0E8-4FEC-A995-306622DBC6AD}"/>
                  </a:ext>
                </a:extLst>
              </p:cNvPr>
              <p:cNvSpPr/>
              <p:nvPr/>
            </p:nvSpPr>
            <p:spPr>
              <a:xfrm flipH="1">
                <a:off x="3867221" y="1685332"/>
                <a:ext cx="325145" cy="1170793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6172D7AA-9F03-42F8-A039-4B31A85B7782}"/>
                  </a:ext>
                </a:extLst>
              </p:cNvPr>
              <p:cNvSpPr txBox="1"/>
              <p:nvPr/>
            </p:nvSpPr>
            <p:spPr>
              <a:xfrm rot="10800000">
                <a:off x="2961450" y="1135189"/>
                <a:ext cx="866793" cy="183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07</a:t>
                </a:r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696A5E0-80A2-4554-A3C0-B2316B56D15F}"/>
                  </a:ext>
                </a:extLst>
              </p:cNvPr>
              <p:cNvSpPr/>
              <p:nvPr/>
            </p:nvSpPr>
            <p:spPr>
              <a:xfrm>
                <a:off x="5316272" y="1579796"/>
                <a:ext cx="1056717" cy="1381862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31297D12-90F4-41CF-90B0-A574F5F7442F}"/>
                  </a:ext>
                </a:extLst>
              </p:cNvPr>
              <p:cNvSpPr/>
              <p:nvPr/>
            </p:nvSpPr>
            <p:spPr>
              <a:xfrm flipH="1">
                <a:off x="6047844" y="1685331"/>
                <a:ext cx="325145" cy="1170793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110C72EE-52D2-4AB6-A82F-B79D2272AC46}"/>
                  </a:ext>
                </a:extLst>
              </p:cNvPr>
              <p:cNvSpPr txBox="1"/>
              <p:nvPr/>
            </p:nvSpPr>
            <p:spPr>
              <a:xfrm rot="10800000">
                <a:off x="4839806" y="1173229"/>
                <a:ext cx="1190900" cy="183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08</a:t>
                </a:r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7638EED-539B-4C66-98E7-FE8D0F4DA0C8}"/>
                  </a:ext>
                </a:extLst>
              </p:cNvPr>
              <p:cNvSpPr/>
              <p:nvPr/>
            </p:nvSpPr>
            <p:spPr>
              <a:xfrm>
                <a:off x="7490269" y="1579796"/>
                <a:ext cx="1056717" cy="1381861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4EDEAFB8-A2F7-4CE5-AA6C-146993DDCA1C}"/>
                  </a:ext>
                </a:extLst>
              </p:cNvPr>
              <p:cNvSpPr/>
              <p:nvPr/>
            </p:nvSpPr>
            <p:spPr>
              <a:xfrm flipH="1">
                <a:off x="8221842" y="1685331"/>
                <a:ext cx="325144" cy="1170793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A4547988-7926-4AA7-B68A-E23AB308B2D8}"/>
                  </a:ext>
                </a:extLst>
              </p:cNvPr>
              <p:cNvSpPr txBox="1"/>
              <p:nvPr/>
            </p:nvSpPr>
            <p:spPr>
              <a:xfrm rot="10800000">
                <a:off x="7012560" y="1151741"/>
                <a:ext cx="1170305" cy="183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09</a:t>
                </a:r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C849BE60-B82F-4085-A7EF-64EC31585388}"/>
                  </a:ext>
                </a:extLst>
              </p:cNvPr>
              <p:cNvSpPr/>
              <p:nvPr/>
            </p:nvSpPr>
            <p:spPr>
              <a:xfrm>
                <a:off x="9668747" y="1579798"/>
                <a:ext cx="1056717" cy="1381860"/>
              </a:xfrm>
              <a:custGeom>
                <a:avLst/>
                <a:gdLst>
                  <a:gd name="connsiteX0" fmla="*/ 1214438 w 1857375"/>
                  <a:gd name="connsiteY0" fmla="*/ 0 h 2428876"/>
                  <a:gd name="connsiteX1" fmla="*/ 1793312 w 1857375"/>
                  <a:gd name="connsiteY1" fmla="*/ 146576 h 2428876"/>
                  <a:gd name="connsiteX2" fmla="*/ 1857375 w 1857375"/>
                  <a:gd name="connsiteY2" fmla="*/ 185496 h 2428876"/>
                  <a:gd name="connsiteX3" fmla="*/ 1857375 w 1857375"/>
                  <a:gd name="connsiteY3" fmla="*/ 2243381 h 2428876"/>
                  <a:gd name="connsiteX4" fmla="*/ 1793312 w 1857375"/>
                  <a:gd name="connsiteY4" fmla="*/ 2282300 h 2428876"/>
                  <a:gd name="connsiteX5" fmla="*/ 1214438 w 1857375"/>
                  <a:gd name="connsiteY5" fmla="*/ 2428876 h 2428876"/>
                  <a:gd name="connsiteX6" fmla="*/ 0 w 1857375"/>
                  <a:gd name="connsiteY6" fmla="*/ 1214438 h 2428876"/>
                  <a:gd name="connsiteX7" fmla="*/ 1214438 w 1857375"/>
                  <a:gd name="connsiteY7" fmla="*/ 0 h 2428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57375" h="2428876">
                    <a:moveTo>
                      <a:pt x="1214438" y="0"/>
                    </a:moveTo>
                    <a:cubicBezTo>
                      <a:pt x="1424037" y="0"/>
                      <a:pt x="1621234" y="53098"/>
                      <a:pt x="1793312" y="146576"/>
                    </a:cubicBezTo>
                    <a:lnTo>
                      <a:pt x="1857375" y="185496"/>
                    </a:lnTo>
                    <a:lnTo>
                      <a:pt x="1857375" y="2243381"/>
                    </a:lnTo>
                    <a:lnTo>
                      <a:pt x="1793312" y="2282300"/>
                    </a:lnTo>
                    <a:cubicBezTo>
                      <a:pt x="1621234" y="2375778"/>
                      <a:pt x="1424037" y="2428876"/>
                      <a:pt x="1214438" y="2428876"/>
                    </a:cubicBezTo>
                    <a:cubicBezTo>
                      <a:pt x="543722" y="2428876"/>
                      <a:pt x="0" y="1885154"/>
                      <a:pt x="0" y="1214438"/>
                    </a:cubicBezTo>
                    <a:cubicBezTo>
                      <a:pt x="0" y="543722"/>
                      <a:pt x="543722" y="0"/>
                      <a:pt x="1214438" y="0"/>
                    </a:cubicBezTo>
                    <a:close/>
                  </a:path>
                </a:pathLst>
              </a:cu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F47CF2F-465C-4BA7-8C8D-7D69EC5A2133}"/>
                  </a:ext>
                </a:extLst>
              </p:cNvPr>
              <p:cNvSpPr/>
              <p:nvPr/>
            </p:nvSpPr>
            <p:spPr>
              <a:xfrm flipH="1">
                <a:off x="10400319" y="1685331"/>
                <a:ext cx="325145" cy="1170794"/>
              </a:xfrm>
              <a:custGeom>
                <a:avLst/>
                <a:gdLst>
                  <a:gd name="connsiteX0" fmla="*/ 0 w 571501"/>
                  <a:gd name="connsiteY0" fmla="*/ 0 h 2057885"/>
                  <a:gd name="connsiteX1" fmla="*/ 36067 w 571501"/>
                  <a:gd name="connsiteY1" fmla="*/ 21911 h 2057885"/>
                  <a:gd name="connsiteX2" fmla="*/ 571501 w 571501"/>
                  <a:gd name="connsiteY2" fmla="*/ 1028942 h 2057885"/>
                  <a:gd name="connsiteX3" fmla="*/ 36067 w 571501"/>
                  <a:gd name="connsiteY3" fmla="*/ 2035973 h 2057885"/>
                  <a:gd name="connsiteX4" fmla="*/ 0 w 571501"/>
                  <a:gd name="connsiteY4" fmla="*/ 2057885 h 20578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1" h="2057885">
                    <a:moveTo>
                      <a:pt x="0" y="0"/>
                    </a:moveTo>
                    <a:lnTo>
                      <a:pt x="36067" y="21911"/>
                    </a:lnTo>
                    <a:cubicBezTo>
                      <a:pt x="359110" y="240154"/>
                      <a:pt x="571501" y="609745"/>
                      <a:pt x="571501" y="1028942"/>
                    </a:cubicBezTo>
                    <a:cubicBezTo>
                      <a:pt x="571501" y="1448140"/>
                      <a:pt x="359110" y="1817730"/>
                      <a:pt x="36067" y="2035973"/>
                    </a:cubicBezTo>
                    <a:lnTo>
                      <a:pt x="0" y="2057885"/>
                    </a:lnTo>
                    <a:close/>
                  </a:path>
                </a:pathLst>
              </a:custGeom>
              <a:solidFill>
                <a:srgbClr val="004C5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4740A8CB-3C45-4E03-BFEE-05A62BFEEB1D}"/>
                  </a:ext>
                </a:extLst>
              </p:cNvPr>
              <p:cNvSpPr txBox="1"/>
              <p:nvPr/>
            </p:nvSpPr>
            <p:spPr>
              <a:xfrm rot="10800000">
                <a:off x="9442526" y="1135189"/>
                <a:ext cx="895776" cy="1835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>
                    <a:solidFill>
                      <a:schemeClr val="bg1"/>
                    </a:solidFill>
                  </a:rPr>
                  <a:t>10</a:t>
                </a:r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F3E68755-82CC-4DFF-8402-0CD922171DB2}"/>
                  </a:ext>
                </a:extLst>
              </p:cNvPr>
              <p:cNvSpPr txBox="1"/>
              <p:nvPr/>
            </p:nvSpPr>
            <p:spPr>
              <a:xfrm rot="10800000">
                <a:off x="694541" y="908101"/>
                <a:ext cx="1869140" cy="4759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Casino Management</a:t>
                </a:r>
              </a:p>
            </p:txBody>
          </p: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F98B5C6B-D8C5-4BE2-8198-277682711303}"/>
                  </a:ext>
                </a:extLst>
              </p:cNvPr>
              <p:cNvSpPr txBox="1"/>
              <p:nvPr/>
            </p:nvSpPr>
            <p:spPr>
              <a:xfrm rot="10800000">
                <a:off x="2986240" y="845110"/>
                <a:ext cx="1869140" cy="4759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Builders</a:t>
                </a:r>
              </a:p>
            </p:txBody>
          </p:sp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1D770F6-5847-4526-AEB4-1080EDCC30C3}"/>
                  </a:ext>
                </a:extLst>
              </p:cNvPr>
              <p:cNvSpPr txBox="1"/>
              <p:nvPr/>
            </p:nvSpPr>
            <p:spPr>
              <a:xfrm rot="10800000">
                <a:off x="5113274" y="291982"/>
                <a:ext cx="1869140" cy="95195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Poker, Blackjack, and Slot Machines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59A76B01-5696-4F10-9703-60C0A07DD943}"/>
                  </a:ext>
                </a:extLst>
              </p:cNvPr>
              <p:cNvSpPr txBox="1"/>
              <p:nvPr/>
            </p:nvSpPr>
            <p:spPr>
              <a:xfrm rot="10800000">
                <a:off x="7240308" y="767957"/>
                <a:ext cx="1869140" cy="4759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Guests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FDA0563-62DD-4602-9856-51B063A89341}"/>
                  </a:ext>
                </a:extLst>
              </p:cNvPr>
              <p:cNvSpPr txBox="1"/>
              <p:nvPr/>
            </p:nvSpPr>
            <p:spPr>
              <a:xfrm rot="10800000">
                <a:off x="9423498" y="729740"/>
                <a:ext cx="1869140" cy="4759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400" dirty="0"/>
                  <a:t>Dealers</a:t>
                </a:r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900592A-D6DA-4834-BF69-1D59B60E9EAD}"/>
                  </a:ext>
                </a:extLst>
              </p:cNvPr>
              <p:cNvSpPr/>
              <p:nvPr/>
            </p:nvSpPr>
            <p:spPr>
              <a:xfrm>
                <a:off x="1581565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BFDD61B0-033D-4134-B1EE-D1E564F71D8F}"/>
                  </a:ext>
                </a:extLst>
              </p:cNvPr>
              <p:cNvSpPr/>
              <p:nvPr/>
            </p:nvSpPr>
            <p:spPr>
              <a:xfrm>
                <a:off x="3775691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6A75AACD-76AC-45AD-AFA3-5B37F5B40AF7}"/>
                  </a:ext>
                </a:extLst>
              </p:cNvPr>
              <p:cNvSpPr/>
              <p:nvPr/>
            </p:nvSpPr>
            <p:spPr>
              <a:xfrm>
                <a:off x="5969817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3FC7D744-C249-494D-93A2-9D325C6BF2C5}"/>
                  </a:ext>
                </a:extLst>
              </p:cNvPr>
              <p:cNvSpPr/>
              <p:nvPr/>
            </p:nvSpPr>
            <p:spPr>
              <a:xfrm>
                <a:off x="8163943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70D6B34F-C2A6-4CA1-9572-7B50C6975611}"/>
                  </a:ext>
                </a:extLst>
              </p:cNvPr>
              <p:cNvSpPr/>
              <p:nvPr/>
            </p:nvSpPr>
            <p:spPr>
              <a:xfrm>
                <a:off x="10358068" y="3770159"/>
                <a:ext cx="252368" cy="252368"/>
              </a:xfrm>
              <a:prstGeom prst="ellipse">
                <a:avLst/>
              </a:prstGeom>
              <a:solidFill>
                <a:srgbClr val="00A29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20D4912-84E7-4EF5-9C44-2E0EBBA368B1}"/>
                </a:ext>
              </a:extLst>
            </p:cNvPr>
            <p:cNvSpPr/>
            <p:nvPr/>
          </p:nvSpPr>
          <p:spPr>
            <a:xfrm>
              <a:off x="508911" y="3487220"/>
              <a:ext cx="818345" cy="7679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Google Shape;51;p7">
            <a:extLst>
              <a:ext uri="{FF2B5EF4-FFF2-40B4-BE49-F238E27FC236}">
                <a16:creationId xmlns:a16="http://schemas.microsoft.com/office/drawing/2014/main" id="{3994CB1C-223A-45F2-87F8-28919DB9AAD2}"/>
              </a:ext>
            </a:extLst>
          </p:cNvPr>
          <p:cNvSpPr/>
          <p:nvPr/>
        </p:nvSpPr>
        <p:spPr>
          <a:xfrm>
            <a:off x="1639574" y="2597622"/>
            <a:ext cx="233240" cy="233240"/>
          </a:xfrm>
          <a:custGeom>
            <a:avLst/>
            <a:gdLst/>
            <a:ahLst/>
            <a:cxnLst/>
            <a:rect l="l" t="t" r="r" b="b"/>
            <a:pathLst>
              <a:path w="5742" h="5742" extrusionOk="0">
                <a:moveTo>
                  <a:pt x="4940" y="1827"/>
                </a:moveTo>
                <a:lnTo>
                  <a:pt x="5052" y="2069"/>
                </a:lnTo>
                <a:lnTo>
                  <a:pt x="5126" y="2330"/>
                </a:lnTo>
                <a:lnTo>
                  <a:pt x="5182" y="2591"/>
                </a:lnTo>
                <a:lnTo>
                  <a:pt x="5182" y="2871"/>
                </a:lnTo>
                <a:lnTo>
                  <a:pt x="5163" y="3169"/>
                </a:lnTo>
                <a:lnTo>
                  <a:pt x="4828" y="3076"/>
                </a:lnTo>
                <a:lnTo>
                  <a:pt x="4735" y="3039"/>
                </a:lnTo>
                <a:lnTo>
                  <a:pt x="4660" y="2964"/>
                </a:lnTo>
                <a:lnTo>
                  <a:pt x="4455" y="2647"/>
                </a:lnTo>
                <a:lnTo>
                  <a:pt x="4418" y="2573"/>
                </a:lnTo>
                <a:lnTo>
                  <a:pt x="4418" y="2498"/>
                </a:lnTo>
                <a:lnTo>
                  <a:pt x="4418" y="2423"/>
                </a:lnTo>
                <a:lnTo>
                  <a:pt x="4455" y="2349"/>
                </a:lnTo>
                <a:lnTo>
                  <a:pt x="4679" y="1995"/>
                </a:lnTo>
                <a:lnTo>
                  <a:pt x="4735" y="1957"/>
                </a:lnTo>
                <a:lnTo>
                  <a:pt x="4791" y="1902"/>
                </a:lnTo>
                <a:lnTo>
                  <a:pt x="4940" y="1827"/>
                </a:lnTo>
                <a:close/>
                <a:moveTo>
                  <a:pt x="2778" y="541"/>
                </a:moveTo>
                <a:lnTo>
                  <a:pt x="3113" y="876"/>
                </a:lnTo>
                <a:lnTo>
                  <a:pt x="3150" y="932"/>
                </a:lnTo>
                <a:lnTo>
                  <a:pt x="3169" y="1007"/>
                </a:lnTo>
                <a:lnTo>
                  <a:pt x="3150" y="1081"/>
                </a:lnTo>
                <a:lnTo>
                  <a:pt x="3113" y="1137"/>
                </a:lnTo>
                <a:lnTo>
                  <a:pt x="3057" y="1193"/>
                </a:lnTo>
                <a:lnTo>
                  <a:pt x="2945" y="1324"/>
                </a:lnTo>
                <a:lnTo>
                  <a:pt x="2908" y="1342"/>
                </a:lnTo>
                <a:lnTo>
                  <a:pt x="2908" y="1380"/>
                </a:lnTo>
                <a:lnTo>
                  <a:pt x="2908" y="1417"/>
                </a:lnTo>
                <a:lnTo>
                  <a:pt x="2945" y="1454"/>
                </a:lnTo>
                <a:lnTo>
                  <a:pt x="2983" y="1491"/>
                </a:lnTo>
                <a:lnTo>
                  <a:pt x="3020" y="1529"/>
                </a:lnTo>
                <a:lnTo>
                  <a:pt x="3020" y="1566"/>
                </a:lnTo>
                <a:lnTo>
                  <a:pt x="3020" y="1603"/>
                </a:lnTo>
                <a:lnTo>
                  <a:pt x="2983" y="1641"/>
                </a:lnTo>
                <a:lnTo>
                  <a:pt x="2889" y="1734"/>
                </a:lnTo>
                <a:lnTo>
                  <a:pt x="2871" y="1752"/>
                </a:lnTo>
                <a:lnTo>
                  <a:pt x="2684" y="1752"/>
                </a:lnTo>
                <a:lnTo>
                  <a:pt x="2666" y="1771"/>
                </a:lnTo>
                <a:lnTo>
                  <a:pt x="2554" y="1883"/>
                </a:lnTo>
                <a:lnTo>
                  <a:pt x="2517" y="1939"/>
                </a:lnTo>
                <a:lnTo>
                  <a:pt x="2535" y="1995"/>
                </a:lnTo>
                <a:lnTo>
                  <a:pt x="2703" y="2368"/>
                </a:lnTo>
                <a:lnTo>
                  <a:pt x="2722" y="2405"/>
                </a:lnTo>
                <a:lnTo>
                  <a:pt x="2703" y="2442"/>
                </a:lnTo>
                <a:lnTo>
                  <a:pt x="2666" y="2479"/>
                </a:lnTo>
                <a:lnTo>
                  <a:pt x="2628" y="2498"/>
                </a:lnTo>
                <a:lnTo>
                  <a:pt x="2554" y="2498"/>
                </a:lnTo>
                <a:lnTo>
                  <a:pt x="2535" y="2479"/>
                </a:lnTo>
                <a:lnTo>
                  <a:pt x="2498" y="2479"/>
                </a:lnTo>
                <a:lnTo>
                  <a:pt x="2386" y="2386"/>
                </a:lnTo>
                <a:lnTo>
                  <a:pt x="2349" y="2349"/>
                </a:lnTo>
                <a:lnTo>
                  <a:pt x="2312" y="2330"/>
                </a:lnTo>
                <a:lnTo>
                  <a:pt x="2256" y="2330"/>
                </a:lnTo>
                <a:lnTo>
                  <a:pt x="2218" y="2349"/>
                </a:lnTo>
                <a:lnTo>
                  <a:pt x="1846" y="2461"/>
                </a:lnTo>
                <a:lnTo>
                  <a:pt x="1808" y="2479"/>
                </a:lnTo>
                <a:lnTo>
                  <a:pt x="1790" y="2517"/>
                </a:lnTo>
                <a:lnTo>
                  <a:pt x="1771" y="2554"/>
                </a:lnTo>
                <a:lnTo>
                  <a:pt x="1752" y="2591"/>
                </a:lnTo>
                <a:lnTo>
                  <a:pt x="1771" y="2666"/>
                </a:lnTo>
                <a:lnTo>
                  <a:pt x="1827" y="2722"/>
                </a:lnTo>
                <a:lnTo>
                  <a:pt x="1957" y="2778"/>
                </a:lnTo>
                <a:lnTo>
                  <a:pt x="2125" y="2852"/>
                </a:lnTo>
                <a:lnTo>
                  <a:pt x="2312" y="2871"/>
                </a:lnTo>
                <a:lnTo>
                  <a:pt x="2367" y="2871"/>
                </a:lnTo>
                <a:lnTo>
                  <a:pt x="2405" y="2908"/>
                </a:lnTo>
                <a:lnTo>
                  <a:pt x="2498" y="3039"/>
                </a:lnTo>
                <a:lnTo>
                  <a:pt x="2591" y="3150"/>
                </a:lnTo>
                <a:lnTo>
                  <a:pt x="2647" y="3206"/>
                </a:lnTo>
                <a:lnTo>
                  <a:pt x="2684" y="3244"/>
                </a:lnTo>
                <a:lnTo>
                  <a:pt x="3523" y="3244"/>
                </a:lnTo>
                <a:lnTo>
                  <a:pt x="3598" y="3262"/>
                </a:lnTo>
                <a:lnTo>
                  <a:pt x="3672" y="3300"/>
                </a:lnTo>
                <a:lnTo>
                  <a:pt x="3728" y="3337"/>
                </a:lnTo>
                <a:lnTo>
                  <a:pt x="3877" y="3505"/>
                </a:lnTo>
                <a:lnTo>
                  <a:pt x="3933" y="3560"/>
                </a:lnTo>
                <a:lnTo>
                  <a:pt x="3952" y="3616"/>
                </a:lnTo>
                <a:lnTo>
                  <a:pt x="3970" y="3691"/>
                </a:lnTo>
                <a:lnTo>
                  <a:pt x="3989" y="3747"/>
                </a:lnTo>
                <a:lnTo>
                  <a:pt x="3970" y="3859"/>
                </a:lnTo>
                <a:lnTo>
                  <a:pt x="3952" y="3971"/>
                </a:lnTo>
                <a:lnTo>
                  <a:pt x="3896" y="4064"/>
                </a:lnTo>
                <a:lnTo>
                  <a:pt x="3821" y="4138"/>
                </a:lnTo>
                <a:lnTo>
                  <a:pt x="3691" y="4269"/>
                </a:lnTo>
                <a:lnTo>
                  <a:pt x="3654" y="4325"/>
                </a:lnTo>
                <a:lnTo>
                  <a:pt x="3616" y="4399"/>
                </a:lnTo>
                <a:lnTo>
                  <a:pt x="3560" y="4586"/>
                </a:lnTo>
                <a:lnTo>
                  <a:pt x="3374" y="5126"/>
                </a:lnTo>
                <a:lnTo>
                  <a:pt x="3113" y="5164"/>
                </a:lnTo>
                <a:lnTo>
                  <a:pt x="2871" y="5182"/>
                </a:lnTo>
                <a:lnTo>
                  <a:pt x="2871" y="4865"/>
                </a:lnTo>
                <a:lnTo>
                  <a:pt x="2871" y="4735"/>
                </a:lnTo>
                <a:lnTo>
                  <a:pt x="2815" y="4586"/>
                </a:lnTo>
                <a:lnTo>
                  <a:pt x="2722" y="4418"/>
                </a:lnTo>
                <a:lnTo>
                  <a:pt x="2610" y="4269"/>
                </a:lnTo>
                <a:lnTo>
                  <a:pt x="2554" y="4213"/>
                </a:lnTo>
                <a:lnTo>
                  <a:pt x="2535" y="4157"/>
                </a:lnTo>
                <a:lnTo>
                  <a:pt x="2498" y="4082"/>
                </a:lnTo>
                <a:lnTo>
                  <a:pt x="2498" y="4008"/>
                </a:lnTo>
                <a:lnTo>
                  <a:pt x="2498" y="3635"/>
                </a:lnTo>
                <a:lnTo>
                  <a:pt x="2479" y="3542"/>
                </a:lnTo>
                <a:lnTo>
                  <a:pt x="2442" y="3449"/>
                </a:lnTo>
                <a:lnTo>
                  <a:pt x="2386" y="3374"/>
                </a:lnTo>
                <a:lnTo>
                  <a:pt x="2312" y="3318"/>
                </a:lnTo>
                <a:lnTo>
                  <a:pt x="1734" y="3020"/>
                </a:lnTo>
                <a:lnTo>
                  <a:pt x="1547" y="2889"/>
                </a:lnTo>
                <a:lnTo>
                  <a:pt x="1380" y="2759"/>
                </a:lnTo>
                <a:lnTo>
                  <a:pt x="1361" y="2759"/>
                </a:lnTo>
                <a:lnTo>
                  <a:pt x="1249" y="2628"/>
                </a:lnTo>
                <a:lnTo>
                  <a:pt x="1156" y="2517"/>
                </a:lnTo>
                <a:lnTo>
                  <a:pt x="746" y="1920"/>
                </a:lnTo>
                <a:lnTo>
                  <a:pt x="858" y="1734"/>
                </a:lnTo>
                <a:lnTo>
                  <a:pt x="969" y="1547"/>
                </a:lnTo>
                <a:lnTo>
                  <a:pt x="1100" y="1380"/>
                </a:lnTo>
                <a:lnTo>
                  <a:pt x="1249" y="1212"/>
                </a:lnTo>
                <a:lnTo>
                  <a:pt x="1398" y="1063"/>
                </a:lnTo>
                <a:lnTo>
                  <a:pt x="1566" y="951"/>
                </a:lnTo>
                <a:lnTo>
                  <a:pt x="1752" y="839"/>
                </a:lnTo>
                <a:lnTo>
                  <a:pt x="1957" y="727"/>
                </a:lnTo>
                <a:lnTo>
                  <a:pt x="2237" y="876"/>
                </a:lnTo>
                <a:lnTo>
                  <a:pt x="2274" y="895"/>
                </a:lnTo>
                <a:lnTo>
                  <a:pt x="2367" y="895"/>
                </a:lnTo>
                <a:lnTo>
                  <a:pt x="2405" y="858"/>
                </a:lnTo>
                <a:lnTo>
                  <a:pt x="2442" y="839"/>
                </a:lnTo>
                <a:lnTo>
                  <a:pt x="2479" y="802"/>
                </a:lnTo>
                <a:lnTo>
                  <a:pt x="2498" y="764"/>
                </a:lnTo>
                <a:lnTo>
                  <a:pt x="2498" y="709"/>
                </a:lnTo>
                <a:lnTo>
                  <a:pt x="2498" y="578"/>
                </a:lnTo>
                <a:lnTo>
                  <a:pt x="2778" y="541"/>
                </a:lnTo>
                <a:close/>
                <a:moveTo>
                  <a:pt x="2573" y="0"/>
                </a:moveTo>
                <a:lnTo>
                  <a:pt x="2293" y="56"/>
                </a:lnTo>
                <a:lnTo>
                  <a:pt x="2013" y="131"/>
                </a:lnTo>
                <a:lnTo>
                  <a:pt x="1752" y="224"/>
                </a:lnTo>
                <a:lnTo>
                  <a:pt x="1491" y="336"/>
                </a:lnTo>
                <a:lnTo>
                  <a:pt x="1268" y="485"/>
                </a:lnTo>
                <a:lnTo>
                  <a:pt x="1044" y="653"/>
                </a:lnTo>
                <a:lnTo>
                  <a:pt x="839" y="839"/>
                </a:lnTo>
                <a:lnTo>
                  <a:pt x="653" y="1044"/>
                </a:lnTo>
                <a:lnTo>
                  <a:pt x="485" y="1268"/>
                </a:lnTo>
                <a:lnTo>
                  <a:pt x="336" y="1491"/>
                </a:lnTo>
                <a:lnTo>
                  <a:pt x="224" y="1752"/>
                </a:lnTo>
                <a:lnTo>
                  <a:pt x="131" y="2013"/>
                </a:lnTo>
                <a:lnTo>
                  <a:pt x="56" y="2293"/>
                </a:lnTo>
                <a:lnTo>
                  <a:pt x="0" y="2573"/>
                </a:lnTo>
                <a:lnTo>
                  <a:pt x="0" y="2871"/>
                </a:lnTo>
                <a:lnTo>
                  <a:pt x="0" y="3169"/>
                </a:lnTo>
                <a:lnTo>
                  <a:pt x="56" y="3449"/>
                </a:lnTo>
                <a:lnTo>
                  <a:pt x="131" y="3728"/>
                </a:lnTo>
                <a:lnTo>
                  <a:pt x="224" y="3989"/>
                </a:lnTo>
                <a:lnTo>
                  <a:pt x="336" y="4250"/>
                </a:lnTo>
                <a:lnTo>
                  <a:pt x="485" y="4474"/>
                </a:lnTo>
                <a:lnTo>
                  <a:pt x="653" y="4698"/>
                </a:lnTo>
                <a:lnTo>
                  <a:pt x="839" y="4903"/>
                </a:lnTo>
                <a:lnTo>
                  <a:pt x="1044" y="5089"/>
                </a:lnTo>
                <a:lnTo>
                  <a:pt x="1268" y="5257"/>
                </a:lnTo>
                <a:lnTo>
                  <a:pt x="1491" y="5406"/>
                </a:lnTo>
                <a:lnTo>
                  <a:pt x="1752" y="5518"/>
                </a:lnTo>
                <a:lnTo>
                  <a:pt x="2013" y="5611"/>
                </a:lnTo>
                <a:lnTo>
                  <a:pt x="2293" y="5685"/>
                </a:lnTo>
                <a:lnTo>
                  <a:pt x="2573" y="5741"/>
                </a:lnTo>
                <a:lnTo>
                  <a:pt x="3169" y="5741"/>
                </a:lnTo>
                <a:lnTo>
                  <a:pt x="3449" y="5685"/>
                </a:lnTo>
                <a:lnTo>
                  <a:pt x="3728" y="5611"/>
                </a:lnTo>
                <a:lnTo>
                  <a:pt x="3989" y="5518"/>
                </a:lnTo>
                <a:lnTo>
                  <a:pt x="4250" y="5406"/>
                </a:lnTo>
                <a:lnTo>
                  <a:pt x="4474" y="5257"/>
                </a:lnTo>
                <a:lnTo>
                  <a:pt x="4697" y="5089"/>
                </a:lnTo>
                <a:lnTo>
                  <a:pt x="4902" y="4903"/>
                </a:lnTo>
                <a:lnTo>
                  <a:pt x="5089" y="4698"/>
                </a:lnTo>
                <a:lnTo>
                  <a:pt x="5257" y="4474"/>
                </a:lnTo>
                <a:lnTo>
                  <a:pt x="5406" y="4250"/>
                </a:lnTo>
                <a:lnTo>
                  <a:pt x="5518" y="3989"/>
                </a:lnTo>
                <a:lnTo>
                  <a:pt x="5611" y="3728"/>
                </a:lnTo>
                <a:lnTo>
                  <a:pt x="5685" y="3449"/>
                </a:lnTo>
                <a:lnTo>
                  <a:pt x="5741" y="3169"/>
                </a:lnTo>
                <a:lnTo>
                  <a:pt x="5741" y="2871"/>
                </a:lnTo>
                <a:lnTo>
                  <a:pt x="5741" y="2573"/>
                </a:lnTo>
                <a:lnTo>
                  <a:pt x="5685" y="2293"/>
                </a:lnTo>
                <a:lnTo>
                  <a:pt x="5611" y="2013"/>
                </a:lnTo>
                <a:lnTo>
                  <a:pt x="5518" y="1752"/>
                </a:lnTo>
                <a:lnTo>
                  <a:pt x="5406" y="1491"/>
                </a:lnTo>
                <a:lnTo>
                  <a:pt x="5257" y="1268"/>
                </a:lnTo>
                <a:lnTo>
                  <a:pt x="5089" y="1044"/>
                </a:lnTo>
                <a:lnTo>
                  <a:pt x="4902" y="839"/>
                </a:lnTo>
                <a:lnTo>
                  <a:pt x="4697" y="653"/>
                </a:lnTo>
                <a:lnTo>
                  <a:pt x="4474" y="485"/>
                </a:lnTo>
                <a:lnTo>
                  <a:pt x="4250" y="336"/>
                </a:lnTo>
                <a:lnTo>
                  <a:pt x="3989" y="224"/>
                </a:lnTo>
                <a:lnTo>
                  <a:pt x="3728" y="131"/>
                </a:lnTo>
                <a:lnTo>
                  <a:pt x="3449" y="56"/>
                </a:lnTo>
                <a:lnTo>
                  <a:pt x="3169" y="0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solidFill>
                <a:srgbClr val="FFFF00"/>
              </a:solidFill>
            </a:endParaRPr>
          </a:p>
        </p:txBody>
      </p:sp>
      <p:sp>
        <p:nvSpPr>
          <p:cNvPr id="97" name="Google Shape;60;p7">
            <a:extLst>
              <a:ext uri="{FF2B5EF4-FFF2-40B4-BE49-F238E27FC236}">
                <a16:creationId xmlns:a16="http://schemas.microsoft.com/office/drawing/2014/main" id="{7C5978F7-56A2-4F25-B90E-671F825B4B41}"/>
              </a:ext>
            </a:extLst>
          </p:cNvPr>
          <p:cNvSpPr/>
          <p:nvPr/>
        </p:nvSpPr>
        <p:spPr>
          <a:xfrm>
            <a:off x="3864545" y="2548621"/>
            <a:ext cx="271139" cy="240796"/>
          </a:xfrm>
          <a:custGeom>
            <a:avLst/>
            <a:gdLst/>
            <a:ahLst/>
            <a:cxnLst/>
            <a:rect l="l" t="t" r="r" b="b"/>
            <a:pathLst>
              <a:path w="6675" h="5928" extrusionOk="0">
                <a:moveTo>
                  <a:pt x="3431" y="0"/>
                </a:moveTo>
                <a:lnTo>
                  <a:pt x="3244" y="19"/>
                </a:lnTo>
                <a:lnTo>
                  <a:pt x="3077" y="75"/>
                </a:lnTo>
                <a:lnTo>
                  <a:pt x="2909" y="131"/>
                </a:lnTo>
                <a:lnTo>
                  <a:pt x="2741" y="205"/>
                </a:lnTo>
                <a:lnTo>
                  <a:pt x="2592" y="298"/>
                </a:lnTo>
                <a:lnTo>
                  <a:pt x="2424" y="410"/>
                </a:lnTo>
                <a:lnTo>
                  <a:pt x="2294" y="541"/>
                </a:lnTo>
                <a:lnTo>
                  <a:pt x="3338" y="1063"/>
                </a:lnTo>
                <a:lnTo>
                  <a:pt x="3338" y="1286"/>
                </a:lnTo>
                <a:lnTo>
                  <a:pt x="3356" y="1417"/>
                </a:lnTo>
                <a:lnTo>
                  <a:pt x="3393" y="1566"/>
                </a:lnTo>
                <a:lnTo>
                  <a:pt x="3468" y="1696"/>
                </a:lnTo>
                <a:lnTo>
                  <a:pt x="3561" y="1808"/>
                </a:lnTo>
                <a:lnTo>
                  <a:pt x="4120" y="2367"/>
                </a:lnTo>
                <a:lnTo>
                  <a:pt x="4214" y="2442"/>
                </a:lnTo>
                <a:lnTo>
                  <a:pt x="4288" y="2498"/>
                </a:lnTo>
                <a:lnTo>
                  <a:pt x="4381" y="2535"/>
                </a:lnTo>
                <a:lnTo>
                  <a:pt x="4475" y="2572"/>
                </a:lnTo>
                <a:lnTo>
                  <a:pt x="4568" y="2591"/>
                </a:lnTo>
                <a:lnTo>
                  <a:pt x="4661" y="2591"/>
                </a:lnTo>
                <a:lnTo>
                  <a:pt x="4754" y="2572"/>
                </a:lnTo>
                <a:lnTo>
                  <a:pt x="4847" y="2554"/>
                </a:lnTo>
                <a:lnTo>
                  <a:pt x="5183" y="2889"/>
                </a:lnTo>
                <a:lnTo>
                  <a:pt x="5052" y="3038"/>
                </a:lnTo>
                <a:lnTo>
                  <a:pt x="5015" y="3094"/>
                </a:lnTo>
                <a:lnTo>
                  <a:pt x="4996" y="3169"/>
                </a:lnTo>
                <a:lnTo>
                  <a:pt x="5015" y="3225"/>
                </a:lnTo>
                <a:lnTo>
                  <a:pt x="5052" y="3299"/>
                </a:lnTo>
                <a:lnTo>
                  <a:pt x="5313" y="3560"/>
                </a:lnTo>
                <a:lnTo>
                  <a:pt x="5369" y="3598"/>
                </a:lnTo>
                <a:lnTo>
                  <a:pt x="5444" y="3616"/>
                </a:lnTo>
                <a:lnTo>
                  <a:pt x="5518" y="3598"/>
                </a:lnTo>
                <a:lnTo>
                  <a:pt x="5574" y="3560"/>
                </a:lnTo>
                <a:lnTo>
                  <a:pt x="6618" y="2498"/>
                </a:lnTo>
                <a:lnTo>
                  <a:pt x="6655" y="2442"/>
                </a:lnTo>
                <a:lnTo>
                  <a:pt x="6674" y="2367"/>
                </a:lnTo>
                <a:lnTo>
                  <a:pt x="6655" y="2311"/>
                </a:lnTo>
                <a:lnTo>
                  <a:pt x="6618" y="2237"/>
                </a:lnTo>
                <a:lnTo>
                  <a:pt x="6357" y="1976"/>
                </a:lnTo>
                <a:lnTo>
                  <a:pt x="6301" y="1939"/>
                </a:lnTo>
                <a:lnTo>
                  <a:pt x="6227" y="1920"/>
                </a:lnTo>
                <a:lnTo>
                  <a:pt x="6152" y="1939"/>
                </a:lnTo>
                <a:lnTo>
                  <a:pt x="6096" y="1976"/>
                </a:lnTo>
                <a:lnTo>
                  <a:pt x="5966" y="2106"/>
                </a:lnTo>
                <a:lnTo>
                  <a:pt x="5630" y="1771"/>
                </a:lnTo>
                <a:lnTo>
                  <a:pt x="5649" y="1678"/>
                </a:lnTo>
                <a:lnTo>
                  <a:pt x="5649" y="1585"/>
                </a:lnTo>
                <a:lnTo>
                  <a:pt x="5649" y="1491"/>
                </a:lnTo>
                <a:lnTo>
                  <a:pt x="5630" y="1398"/>
                </a:lnTo>
                <a:lnTo>
                  <a:pt x="5612" y="1305"/>
                </a:lnTo>
                <a:lnTo>
                  <a:pt x="5556" y="1212"/>
                </a:lnTo>
                <a:lnTo>
                  <a:pt x="5500" y="1137"/>
                </a:lnTo>
                <a:lnTo>
                  <a:pt x="5444" y="1063"/>
                </a:lnTo>
                <a:lnTo>
                  <a:pt x="4922" y="541"/>
                </a:lnTo>
                <a:lnTo>
                  <a:pt x="4773" y="410"/>
                </a:lnTo>
                <a:lnTo>
                  <a:pt x="4624" y="298"/>
                </a:lnTo>
                <a:lnTo>
                  <a:pt x="4475" y="205"/>
                </a:lnTo>
                <a:lnTo>
                  <a:pt x="4307" y="131"/>
                </a:lnTo>
                <a:lnTo>
                  <a:pt x="4139" y="75"/>
                </a:lnTo>
                <a:lnTo>
                  <a:pt x="3953" y="19"/>
                </a:lnTo>
                <a:lnTo>
                  <a:pt x="3785" y="0"/>
                </a:lnTo>
                <a:close/>
                <a:moveTo>
                  <a:pt x="3188" y="1920"/>
                </a:moveTo>
                <a:lnTo>
                  <a:pt x="225" y="4697"/>
                </a:lnTo>
                <a:lnTo>
                  <a:pt x="131" y="4809"/>
                </a:lnTo>
                <a:lnTo>
                  <a:pt x="57" y="4921"/>
                </a:lnTo>
                <a:lnTo>
                  <a:pt x="20" y="5070"/>
                </a:lnTo>
                <a:lnTo>
                  <a:pt x="1" y="5201"/>
                </a:lnTo>
                <a:lnTo>
                  <a:pt x="20" y="5350"/>
                </a:lnTo>
                <a:lnTo>
                  <a:pt x="57" y="5480"/>
                </a:lnTo>
                <a:lnTo>
                  <a:pt x="113" y="5611"/>
                </a:lnTo>
                <a:lnTo>
                  <a:pt x="206" y="5723"/>
                </a:lnTo>
                <a:lnTo>
                  <a:pt x="318" y="5816"/>
                </a:lnTo>
                <a:lnTo>
                  <a:pt x="448" y="5890"/>
                </a:lnTo>
                <a:lnTo>
                  <a:pt x="597" y="5928"/>
                </a:lnTo>
                <a:lnTo>
                  <a:pt x="728" y="5928"/>
                </a:lnTo>
                <a:lnTo>
                  <a:pt x="877" y="5909"/>
                </a:lnTo>
                <a:lnTo>
                  <a:pt x="1008" y="5872"/>
                </a:lnTo>
                <a:lnTo>
                  <a:pt x="1138" y="5797"/>
                </a:lnTo>
                <a:lnTo>
                  <a:pt x="1250" y="5704"/>
                </a:lnTo>
                <a:lnTo>
                  <a:pt x="4009" y="2740"/>
                </a:lnTo>
                <a:lnTo>
                  <a:pt x="3878" y="2628"/>
                </a:lnTo>
                <a:lnTo>
                  <a:pt x="3300" y="2069"/>
                </a:lnTo>
                <a:lnTo>
                  <a:pt x="3188" y="1920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8" name="Google Shape;82;p7">
            <a:extLst>
              <a:ext uri="{FF2B5EF4-FFF2-40B4-BE49-F238E27FC236}">
                <a16:creationId xmlns:a16="http://schemas.microsoft.com/office/drawing/2014/main" id="{10CE78BE-01B8-40CA-B73F-1A9815551223}"/>
              </a:ext>
            </a:extLst>
          </p:cNvPr>
          <p:cNvSpPr/>
          <p:nvPr/>
        </p:nvSpPr>
        <p:spPr>
          <a:xfrm>
            <a:off x="6096000" y="2533894"/>
            <a:ext cx="271097" cy="240836"/>
          </a:xfrm>
          <a:custGeom>
            <a:avLst/>
            <a:gdLst/>
            <a:ahLst/>
            <a:cxnLst/>
            <a:rect l="l" t="t" r="r" b="b"/>
            <a:pathLst>
              <a:path w="6674" h="5929" extrusionOk="0">
                <a:moveTo>
                  <a:pt x="3431" y="970"/>
                </a:moveTo>
                <a:lnTo>
                  <a:pt x="3524" y="1008"/>
                </a:lnTo>
                <a:lnTo>
                  <a:pt x="3617" y="1045"/>
                </a:lnTo>
                <a:lnTo>
                  <a:pt x="3691" y="1101"/>
                </a:lnTo>
                <a:lnTo>
                  <a:pt x="3747" y="1175"/>
                </a:lnTo>
                <a:lnTo>
                  <a:pt x="3785" y="1268"/>
                </a:lnTo>
                <a:lnTo>
                  <a:pt x="3822" y="1362"/>
                </a:lnTo>
                <a:lnTo>
                  <a:pt x="3822" y="1455"/>
                </a:lnTo>
                <a:lnTo>
                  <a:pt x="3822" y="1548"/>
                </a:lnTo>
                <a:lnTo>
                  <a:pt x="3785" y="1641"/>
                </a:lnTo>
                <a:lnTo>
                  <a:pt x="3747" y="1734"/>
                </a:lnTo>
                <a:lnTo>
                  <a:pt x="3691" y="1790"/>
                </a:lnTo>
                <a:lnTo>
                  <a:pt x="3617" y="1865"/>
                </a:lnTo>
                <a:lnTo>
                  <a:pt x="3524" y="1902"/>
                </a:lnTo>
                <a:lnTo>
                  <a:pt x="3431" y="1940"/>
                </a:lnTo>
                <a:lnTo>
                  <a:pt x="3244" y="1940"/>
                </a:lnTo>
                <a:lnTo>
                  <a:pt x="3151" y="1902"/>
                </a:lnTo>
                <a:lnTo>
                  <a:pt x="3076" y="1865"/>
                </a:lnTo>
                <a:lnTo>
                  <a:pt x="3002" y="1790"/>
                </a:lnTo>
                <a:lnTo>
                  <a:pt x="2946" y="1734"/>
                </a:lnTo>
                <a:lnTo>
                  <a:pt x="2890" y="1641"/>
                </a:lnTo>
                <a:lnTo>
                  <a:pt x="2871" y="1548"/>
                </a:lnTo>
                <a:lnTo>
                  <a:pt x="2853" y="1455"/>
                </a:lnTo>
                <a:lnTo>
                  <a:pt x="2871" y="1362"/>
                </a:lnTo>
                <a:lnTo>
                  <a:pt x="2890" y="1268"/>
                </a:lnTo>
                <a:lnTo>
                  <a:pt x="2946" y="1175"/>
                </a:lnTo>
                <a:lnTo>
                  <a:pt x="3002" y="1101"/>
                </a:lnTo>
                <a:lnTo>
                  <a:pt x="3076" y="1045"/>
                </a:lnTo>
                <a:lnTo>
                  <a:pt x="3151" y="1008"/>
                </a:lnTo>
                <a:lnTo>
                  <a:pt x="3244" y="970"/>
                </a:lnTo>
                <a:close/>
                <a:moveTo>
                  <a:pt x="3188" y="1"/>
                </a:moveTo>
                <a:lnTo>
                  <a:pt x="3039" y="20"/>
                </a:lnTo>
                <a:lnTo>
                  <a:pt x="2909" y="57"/>
                </a:lnTo>
                <a:lnTo>
                  <a:pt x="2778" y="113"/>
                </a:lnTo>
                <a:lnTo>
                  <a:pt x="2648" y="169"/>
                </a:lnTo>
                <a:lnTo>
                  <a:pt x="2517" y="243"/>
                </a:lnTo>
                <a:lnTo>
                  <a:pt x="2405" y="318"/>
                </a:lnTo>
                <a:lnTo>
                  <a:pt x="2312" y="411"/>
                </a:lnTo>
                <a:lnTo>
                  <a:pt x="2219" y="523"/>
                </a:lnTo>
                <a:lnTo>
                  <a:pt x="2126" y="635"/>
                </a:lnTo>
                <a:lnTo>
                  <a:pt x="2051" y="765"/>
                </a:lnTo>
                <a:lnTo>
                  <a:pt x="1995" y="877"/>
                </a:lnTo>
                <a:lnTo>
                  <a:pt x="1939" y="1026"/>
                </a:lnTo>
                <a:lnTo>
                  <a:pt x="1902" y="1157"/>
                </a:lnTo>
                <a:lnTo>
                  <a:pt x="1883" y="1306"/>
                </a:lnTo>
                <a:lnTo>
                  <a:pt x="1883" y="1455"/>
                </a:lnTo>
                <a:lnTo>
                  <a:pt x="1883" y="1585"/>
                </a:lnTo>
                <a:lnTo>
                  <a:pt x="1921" y="1716"/>
                </a:lnTo>
                <a:lnTo>
                  <a:pt x="1977" y="1865"/>
                </a:lnTo>
                <a:lnTo>
                  <a:pt x="2033" y="2014"/>
                </a:lnTo>
                <a:lnTo>
                  <a:pt x="2200" y="2350"/>
                </a:lnTo>
                <a:lnTo>
                  <a:pt x="2405" y="2666"/>
                </a:lnTo>
                <a:lnTo>
                  <a:pt x="2629" y="2983"/>
                </a:lnTo>
                <a:lnTo>
                  <a:pt x="2834" y="3282"/>
                </a:lnTo>
                <a:lnTo>
                  <a:pt x="3207" y="3729"/>
                </a:lnTo>
                <a:lnTo>
                  <a:pt x="3263" y="3785"/>
                </a:lnTo>
                <a:lnTo>
                  <a:pt x="3412" y="3785"/>
                </a:lnTo>
                <a:lnTo>
                  <a:pt x="3486" y="3729"/>
                </a:lnTo>
                <a:lnTo>
                  <a:pt x="3841" y="3282"/>
                </a:lnTo>
                <a:lnTo>
                  <a:pt x="4064" y="2983"/>
                </a:lnTo>
                <a:lnTo>
                  <a:pt x="4288" y="2666"/>
                </a:lnTo>
                <a:lnTo>
                  <a:pt x="4474" y="2350"/>
                </a:lnTo>
                <a:lnTo>
                  <a:pt x="4642" y="2014"/>
                </a:lnTo>
                <a:lnTo>
                  <a:pt x="4717" y="1865"/>
                </a:lnTo>
                <a:lnTo>
                  <a:pt x="4754" y="1716"/>
                </a:lnTo>
                <a:lnTo>
                  <a:pt x="4791" y="1585"/>
                </a:lnTo>
                <a:lnTo>
                  <a:pt x="4810" y="1455"/>
                </a:lnTo>
                <a:lnTo>
                  <a:pt x="4791" y="1306"/>
                </a:lnTo>
                <a:lnTo>
                  <a:pt x="4773" y="1157"/>
                </a:lnTo>
                <a:lnTo>
                  <a:pt x="4735" y="1026"/>
                </a:lnTo>
                <a:lnTo>
                  <a:pt x="4679" y="877"/>
                </a:lnTo>
                <a:lnTo>
                  <a:pt x="4623" y="765"/>
                </a:lnTo>
                <a:lnTo>
                  <a:pt x="4549" y="635"/>
                </a:lnTo>
                <a:lnTo>
                  <a:pt x="4474" y="523"/>
                </a:lnTo>
                <a:lnTo>
                  <a:pt x="4381" y="411"/>
                </a:lnTo>
                <a:lnTo>
                  <a:pt x="4269" y="318"/>
                </a:lnTo>
                <a:lnTo>
                  <a:pt x="4157" y="243"/>
                </a:lnTo>
                <a:lnTo>
                  <a:pt x="4046" y="169"/>
                </a:lnTo>
                <a:lnTo>
                  <a:pt x="3915" y="113"/>
                </a:lnTo>
                <a:lnTo>
                  <a:pt x="3785" y="57"/>
                </a:lnTo>
                <a:lnTo>
                  <a:pt x="3636" y="20"/>
                </a:lnTo>
                <a:lnTo>
                  <a:pt x="3486" y="1"/>
                </a:lnTo>
                <a:close/>
                <a:moveTo>
                  <a:pt x="1604" y="1940"/>
                </a:moveTo>
                <a:lnTo>
                  <a:pt x="224" y="2499"/>
                </a:lnTo>
                <a:lnTo>
                  <a:pt x="131" y="2555"/>
                </a:lnTo>
                <a:lnTo>
                  <a:pt x="57" y="2629"/>
                </a:lnTo>
                <a:lnTo>
                  <a:pt x="19" y="2722"/>
                </a:lnTo>
                <a:lnTo>
                  <a:pt x="1" y="2834"/>
                </a:lnTo>
                <a:lnTo>
                  <a:pt x="1" y="5742"/>
                </a:lnTo>
                <a:lnTo>
                  <a:pt x="1" y="5798"/>
                </a:lnTo>
                <a:lnTo>
                  <a:pt x="19" y="5835"/>
                </a:lnTo>
                <a:lnTo>
                  <a:pt x="75" y="5891"/>
                </a:lnTo>
                <a:lnTo>
                  <a:pt x="169" y="5928"/>
                </a:lnTo>
                <a:lnTo>
                  <a:pt x="206" y="5928"/>
                </a:lnTo>
                <a:lnTo>
                  <a:pt x="262" y="5910"/>
                </a:lnTo>
                <a:lnTo>
                  <a:pt x="1865" y="5183"/>
                </a:lnTo>
                <a:lnTo>
                  <a:pt x="1865" y="2480"/>
                </a:lnTo>
                <a:lnTo>
                  <a:pt x="1716" y="2219"/>
                </a:lnTo>
                <a:lnTo>
                  <a:pt x="1604" y="1940"/>
                </a:lnTo>
                <a:close/>
                <a:moveTo>
                  <a:pt x="2219" y="3077"/>
                </a:moveTo>
                <a:lnTo>
                  <a:pt x="2219" y="5183"/>
                </a:lnTo>
                <a:lnTo>
                  <a:pt x="4456" y="5928"/>
                </a:lnTo>
                <a:lnTo>
                  <a:pt x="4456" y="3077"/>
                </a:lnTo>
                <a:lnTo>
                  <a:pt x="4120" y="3543"/>
                </a:lnTo>
                <a:lnTo>
                  <a:pt x="3766" y="3971"/>
                </a:lnTo>
                <a:lnTo>
                  <a:pt x="3673" y="4046"/>
                </a:lnTo>
                <a:lnTo>
                  <a:pt x="3580" y="4120"/>
                </a:lnTo>
                <a:lnTo>
                  <a:pt x="3468" y="4158"/>
                </a:lnTo>
                <a:lnTo>
                  <a:pt x="3225" y="4158"/>
                </a:lnTo>
                <a:lnTo>
                  <a:pt x="3114" y="4120"/>
                </a:lnTo>
                <a:lnTo>
                  <a:pt x="3002" y="4046"/>
                </a:lnTo>
                <a:lnTo>
                  <a:pt x="2909" y="3971"/>
                </a:lnTo>
                <a:lnTo>
                  <a:pt x="2573" y="3543"/>
                </a:lnTo>
                <a:lnTo>
                  <a:pt x="2219" y="3077"/>
                </a:lnTo>
                <a:close/>
                <a:moveTo>
                  <a:pt x="6469" y="1846"/>
                </a:moveTo>
                <a:lnTo>
                  <a:pt x="6432" y="1865"/>
                </a:lnTo>
                <a:lnTo>
                  <a:pt x="4829" y="2592"/>
                </a:lnTo>
                <a:lnTo>
                  <a:pt x="4829" y="5928"/>
                </a:lnTo>
                <a:lnTo>
                  <a:pt x="6450" y="5276"/>
                </a:lnTo>
                <a:lnTo>
                  <a:pt x="6543" y="5220"/>
                </a:lnTo>
                <a:lnTo>
                  <a:pt x="6618" y="5146"/>
                </a:lnTo>
                <a:lnTo>
                  <a:pt x="6674" y="5052"/>
                </a:lnTo>
                <a:lnTo>
                  <a:pt x="6674" y="4941"/>
                </a:lnTo>
                <a:lnTo>
                  <a:pt x="6674" y="2033"/>
                </a:lnTo>
                <a:lnTo>
                  <a:pt x="6674" y="1995"/>
                </a:lnTo>
                <a:lnTo>
                  <a:pt x="6655" y="1940"/>
                </a:lnTo>
                <a:lnTo>
                  <a:pt x="6599" y="1884"/>
                </a:lnTo>
                <a:lnTo>
                  <a:pt x="6525" y="1846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99" name="Google Shape;190;p8">
            <a:extLst>
              <a:ext uri="{FF2B5EF4-FFF2-40B4-BE49-F238E27FC236}">
                <a16:creationId xmlns:a16="http://schemas.microsoft.com/office/drawing/2014/main" id="{81F56A0C-9E76-4230-8372-0E54930FCA06}"/>
              </a:ext>
            </a:extLst>
          </p:cNvPr>
          <p:cNvSpPr/>
          <p:nvPr/>
        </p:nvSpPr>
        <p:spPr>
          <a:xfrm>
            <a:off x="8373412" y="2539922"/>
            <a:ext cx="209595" cy="240536"/>
          </a:xfrm>
          <a:custGeom>
            <a:avLst/>
            <a:gdLst/>
            <a:ahLst/>
            <a:cxnLst/>
            <a:rect l="l" t="t" r="r" b="b"/>
            <a:pathLst>
              <a:path w="5182" h="5947" extrusionOk="0">
                <a:moveTo>
                  <a:pt x="1286" y="1"/>
                </a:moveTo>
                <a:lnTo>
                  <a:pt x="1212" y="19"/>
                </a:lnTo>
                <a:lnTo>
                  <a:pt x="1156" y="57"/>
                </a:lnTo>
                <a:lnTo>
                  <a:pt x="1118" y="112"/>
                </a:lnTo>
                <a:lnTo>
                  <a:pt x="1100" y="187"/>
                </a:lnTo>
                <a:lnTo>
                  <a:pt x="1100" y="746"/>
                </a:lnTo>
                <a:lnTo>
                  <a:pt x="429" y="746"/>
                </a:lnTo>
                <a:lnTo>
                  <a:pt x="336" y="783"/>
                </a:lnTo>
                <a:lnTo>
                  <a:pt x="242" y="839"/>
                </a:lnTo>
                <a:lnTo>
                  <a:pt x="149" y="914"/>
                </a:lnTo>
                <a:lnTo>
                  <a:pt x="93" y="989"/>
                </a:lnTo>
                <a:lnTo>
                  <a:pt x="37" y="1082"/>
                </a:lnTo>
                <a:lnTo>
                  <a:pt x="0" y="1194"/>
                </a:lnTo>
                <a:lnTo>
                  <a:pt x="0" y="1305"/>
                </a:lnTo>
                <a:lnTo>
                  <a:pt x="0" y="1865"/>
                </a:lnTo>
                <a:lnTo>
                  <a:pt x="5182" y="1865"/>
                </a:lnTo>
                <a:lnTo>
                  <a:pt x="5182" y="1305"/>
                </a:lnTo>
                <a:lnTo>
                  <a:pt x="5182" y="1194"/>
                </a:lnTo>
                <a:lnTo>
                  <a:pt x="5145" y="1082"/>
                </a:lnTo>
                <a:lnTo>
                  <a:pt x="5089" y="989"/>
                </a:lnTo>
                <a:lnTo>
                  <a:pt x="5033" y="914"/>
                </a:lnTo>
                <a:lnTo>
                  <a:pt x="4940" y="839"/>
                </a:lnTo>
                <a:lnTo>
                  <a:pt x="4846" y="783"/>
                </a:lnTo>
                <a:lnTo>
                  <a:pt x="4753" y="746"/>
                </a:lnTo>
                <a:lnTo>
                  <a:pt x="4082" y="746"/>
                </a:lnTo>
                <a:lnTo>
                  <a:pt x="4082" y="187"/>
                </a:lnTo>
                <a:lnTo>
                  <a:pt x="4064" y="112"/>
                </a:lnTo>
                <a:lnTo>
                  <a:pt x="4026" y="57"/>
                </a:lnTo>
                <a:lnTo>
                  <a:pt x="3970" y="19"/>
                </a:lnTo>
                <a:lnTo>
                  <a:pt x="3896" y="1"/>
                </a:lnTo>
                <a:lnTo>
                  <a:pt x="3523" y="1"/>
                </a:lnTo>
                <a:lnTo>
                  <a:pt x="3448" y="19"/>
                </a:lnTo>
                <a:lnTo>
                  <a:pt x="3392" y="57"/>
                </a:lnTo>
                <a:lnTo>
                  <a:pt x="3355" y="112"/>
                </a:lnTo>
                <a:lnTo>
                  <a:pt x="3337" y="187"/>
                </a:lnTo>
                <a:lnTo>
                  <a:pt x="3337" y="746"/>
                </a:lnTo>
                <a:lnTo>
                  <a:pt x="1845" y="746"/>
                </a:lnTo>
                <a:lnTo>
                  <a:pt x="1845" y="187"/>
                </a:lnTo>
                <a:lnTo>
                  <a:pt x="1827" y="112"/>
                </a:lnTo>
                <a:lnTo>
                  <a:pt x="1789" y="57"/>
                </a:lnTo>
                <a:lnTo>
                  <a:pt x="1734" y="19"/>
                </a:lnTo>
                <a:lnTo>
                  <a:pt x="1659" y="1"/>
                </a:lnTo>
                <a:close/>
                <a:moveTo>
                  <a:pt x="1342" y="2964"/>
                </a:moveTo>
                <a:lnTo>
                  <a:pt x="1398" y="2983"/>
                </a:lnTo>
                <a:lnTo>
                  <a:pt x="1435" y="3002"/>
                </a:lnTo>
                <a:lnTo>
                  <a:pt x="1473" y="3058"/>
                </a:lnTo>
                <a:lnTo>
                  <a:pt x="1473" y="3113"/>
                </a:lnTo>
                <a:lnTo>
                  <a:pt x="1473" y="3579"/>
                </a:lnTo>
                <a:lnTo>
                  <a:pt x="1473" y="3635"/>
                </a:lnTo>
                <a:lnTo>
                  <a:pt x="1435" y="3673"/>
                </a:lnTo>
                <a:lnTo>
                  <a:pt x="1398" y="3710"/>
                </a:lnTo>
                <a:lnTo>
                  <a:pt x="820" y="3710"/>
                </a:lnTo>
                <a:lnTo>
                  <a:pt x="783" y="3673"/>
                </a:lnTo>
                <a:lnTo>
                  <a:pt x="746" y="3635"/>
                </a:lnTo>
                <a:lnTo>
                  <a:pt x="727" y="3579"/>
                </a:lnTo>
                <a:lnTo>
                  <a:pt x="727" y="3113"/>
                </a:lnTo>
                <a:lnTo>
                  <a:pt x="746" y="3058"/>
                </a:lnTo>
                <a:lnTo>
                  <a:pt x="783" y="3002"/>
                </a:lnTo>
                <a:lnTo>
                  <a:pt x="820" y="2983"/>
                </a:lnTo>
                <a:lnTo>
                  <a:pt x="876" y="2964"/>
                </a:lnTo>
                <a:close/>
                <a:moveTo>
                  <a:pt x="2815" y="2964"/>
                </a:moveTo>
                <a:lnTo>
                  <a:pt x="2871" y="2983"/>
                </a:lnTo>
                <a:lnTo>
                  <a:pt x="2926" y="3002"/>
                </a:lnTo>
                <a:lnTo>
                  <a:pt x="2945" y="3058"/>
                </a:lnTo>
                <a:lnTo>
                  <a:pt x="2964" y="3113"/>
                </a:lnTo>
                <a:lnTo>
                  <a:pt x="2964" y="3579"/>
                </a:lnTo>
                <a:lnTo>
                  <a:pt x="2945" y="3635"/>
                </a:lnTo>
                <a:lnTo>
                  <a:pt x="2926" y="3673"/>
                </a:lnTo>
                <a:lnTo>
                  <a:pt x="2871" y="3710"/>
                </a:lnTo>
                <a:lnTo>
                  <a:pt x="2311" y="3710"/>
                </a:lnTo>
                <a:lnTo>
                  <a:pt x="2255" y="3673"/>
                </a:lnTo>
                <a:lnTo>
                  <a:pt x="2237" y="3635"/>
                </a:lnTo>
                <a:lnTo>
                  <a:pt x="2218" y="3579"/>
                </a:lnTo>
                <a:lnTo>
                  <a:pt x="2218" y="3113"/>
                </a:lnTo>
                <a:lnTo>
                  <a:pt x="2237" y="3058"/>
                </a:lnTo>
                <a:lnTo>
                  <a:pt x="2255" y="3002"/>
                </a:lnTo>
                <a:lnTo>
                  <a:pt x="2311" y="2983"/>
                </a:lnTo>
                <a:lnTo>
                  <a:pt x="2367" y="2964"/>
                </a:lnTo>
                <a:close/>
                <a:moveTo>
                  <a:pt x="4306" y="2964"/>
                </a:moveTo>
                <a:lnTo>
                  <a:pt x="4362" y="2983"/>
                </a:lnTo>
                <a:lnTo>
                  <a:pt x="4399" y="3002"/>
                </a:lnTo>
                <a:lnTo>
                  <a:pt x="4436" y="3058"/>
                </a:lnTo>
                <a:lnTo>
                  <a:pt x="4455" y="3113"/>
                </a:lnTo>
                <a:lnTo>
                  <a:pt x="4455" y="3579"/>
                </a:lnTo>
                <a:lnTo>
                  <a:pt x="4436" y="3635"/>
                </a:lnTo>
                <a:lnTo>
                  <a:pt x="4399" y="3673"/>
                </a:lnTo>
                <a:lnTo>
                  <a:pt x="4362" y="3710"/>
                </a:lnTo>
                <a:lnTo>
                  <a:pt x="3784" y="3710"/>
                </a:lnTo>
                <a:lnTo>
                  <a:pt x="3747" y="3673"/>
                </a:lnTo>
                <a:lnTo>
                  <a:pt x="3709" y="3635"/>
                </a:lnTo>
                <a:lnTo>
                  <a:pt x="3709" y="3579"/>
                </a:lnTo>
                <a:lnTo>
                  <a:pt x="3709" y="3113"/>
                </a:lnTo>
                <a:lnTo>
                  <a:pt x="3709" y="3058"/>
                </a:lnTo>
                <a:lnTo>
                  <a:pt x="3747" y="3002"/>
                </a:lnTo>
                <a:lnTo>
                  <a:pt x="3784" y="2983"/>
                </a:lnTo>
                <a:lnTo>
                  <a:pt x="3840" y="2964"/>
                </a:lnTo>
                <a:close/>
                <a:moveTo>
                  <a:pt x="1342" y="4456"/>
                </a:moveTo>
                <a:lnTo>
                  <a:pt x="1398" y="4474"/>
                </a:lnTo>
                <a:lnTo>
                  <a:pt x="1435" y="4493"/>
                </a:lnTo>
                <a:lnTo>
                  <a:pt x="1473" y="4549"/>
                </a:lnTo>
                <a:lnTo>
                  <a:pt x="1473" y="4586"/>
                </a:lnTo>
                <a:lnTo>
                  <a:pt x="1473" y="5052"/>
                </a:lnTo>
                <a:lnTo>
                  <a:pt x="1473" y="5108"/>
                </a:lnTo>
                <a:lnTo>
                  <a:pt x="1435" y="5164"/>
                </a:lnTo>
                <a:lnTo>
                  <a:pt x="1398" y="5182"/>
                </a:lnTo>
                <a:lnTo>
                  <a:pt x="1342" y="5201"/>
                </a:lnTo>
                <a:lnTo>
                  <a:pt x="876" y="5201"/>
                </a:lnTo>
                <a:lnTo>
                  <a:pt x="820" y="5182"/>
                </a:lnTo>
                <a:lnTo>
                  <a:pt x="783" y="5164"/>
                </a:lnTo>
                <a:lnTo>
                  <a:pt x="746" y="5108"/>
                </a:lnTo>
                <a:lnTo>
                  <a:pt x="727" y="5052"/>
                </a:lnTo>
                <a:lnTo>
                  <a:pt x="727" y="4586"/>
                </a:lnTo>
                <a:lnTo>
                  <a:pt x="746" y="4549"/>
                </a:lnTo>
                <a:lnTo>
                  <a:pt x="783" y="4493"/>
                </a:lnTo>
                <a:lnTo>
                  <a:pt x="820" y="4474"/>
                </a:lnTo>
                <a:lnTo>
                  <a:pt x="876" y="4456"/>
                </a:lnTo>
                <a:close/>
                <a:moveTo>
                  <a:pt x="2815" y="4456"/>
                </a:moveTo>
                <a:lnTo>
                  <a:pt x="2871" y="4474"/>
                </a:lnTo>
                <a:lnTo>
                  <a:pt x="2926" y="4493"/>
                </a:lnTo>
                <a:lnTo>
                  <a:pt x="2945" y="4549"/>
                </a:lnTo>
                <a:lnTo>
                  <a:pt x="2964" y="4586"/>
                </a:lnTo>
                <a:lnTo>
                  <a:pt x="2964" y="5052"/>
                </a:lnTo>
                <a:lnTo>
                  <a:pt x="2945" y="5108"/>
                </a:lnTo>
                <a:lnTo>
                  <a:pt x="2926" y="5164"/>
                </a:lnTo>
                <a:lnTo>
                  <a:pt x="2871" y="5182"/>
                </a:lnTo>
                <a:lnTo>
                  <a:pt x="2815" y="5201"/>
                </a:lnTo>
                <a:lnTo>
                  <a:pt x="2367" y="5201"/>
                </a:lnTo>
                <a:lnTo>
                  <a:pt x="2311" y="5182"/>
                </a:lnTo>
                <a:lnTo>
                  <a:pt x="2255" y="5164"/>
                </a:lnTo>
                <a:lnTo>
                  <a:pt x="2237" y="5108"/>
                </a:lnTo>
                <a:lnTo>
                  <a:pt x="2218" y="5052"/>
                </a:lnTo>
                <a:lnTo>
                  <a:pt x="2218" y="4586"/>
                </a:lnTo>
                <a:lnTo>
                  <a:pt x="2237" y="4549"/>
                </a:lnTo>
                <a:lnTo>
                  <a:pt x="2255" y="4493"/>
                </a:lnTo>
                <a:lnTo>
                  <a:pt x="2311" y="4474"/>
                </a:lnTo>
                <a:lnTo>
                  <a:pt x="2367" y="4456"/>
                </a:lnTo>
                <a:close/>
                <a:moveTo>
                  <a:pt x="4306" y="4456"/>
                </a:moveTo>
                <a:lnTo>
                  <a:pt x="4362" y="4474"/>
                </a:lnTo>
                <a:lnTo>
                  <a:pt x="4399" y="4493"/>
                </a:lnTo>
                <a:lnTo>
                  <a:pt x="4436" y="4549"/>
                </a:lnTo>
                <a:lnTo>
                  <a:pt x="4455" y="4586"/>
                </a:lnTo>
                <a:lnTo>
                  <a:pt x="4455" y="5052"/>
                </a:lnTo>
                <a:lnTo>
                  <a:pt x="4436" y="5108"/>
                </a:lnTo>
                <a:lnTo>
                  <a:pt x="4399" y="5164"/>
                </a:lnTo>
                <a:lnTo>
                  <a:pt x="4362" y="5182"/>
                </a:lnTo>
                <a:lnTo>
                  <a:pt x="4306" y="5201"/>
                </a:lnTo>
                <a:lnTo>
                  <a:pt x="3840" y="5201"/>
                </a:lnTo>
                <a:lnTo>
                  <a:pt x="3784" y="5182"/>
                </a:lnTo>
                <a:lnTo>
                  <a:pt x="3747" y="5164"/>
                </a:lnTo>
                <a:lnTo>
                  <a:pt x="3709" y="5108"/>
                </a:lnTo>
                <a:lnTo>
                  <a:pt x="3709" y="5052"/>
                </a:lnTo>
                <a:lnTo>
                  <a:pt x="3709" y="4586"/>
                </a:lnTo>
                <a:lnTo>
                  <a:pt x="3709" y="4549"/>
                </a:lnTo>
                <a:lnTo>
                  <a:pt x="3747" y="4493"/>
                </a:lnTo>
                <a:lnTo>
                  <a:pt x="3784" y="4474"/>
                </a:lnTo>
                <a:lnTo>
                  <a:pt x="3840" y="4456"/>
                </a:lnTo>
                <a:close/>
                <a:moveTo>
                  <a:pt x="0" y="2219"/>
                </a:moveTo>
                <a:lnTo>
                  <a:pt x="0" y="5388"/>
                </a:lnTo>
                <a:lnTo>
                  <a:pt x="0" y="5499"/>
                </a:lnTo>
                <a:lnTo>
                  <a:pt x="37" y="5593"/>
                </a:lnTo>
                <a:lnTo>
                  <a:pt x="93" y="5686"/>
                </a:lnTo>
                <a:lnTo>
                  <a:pt x="149" y="5779"/>
                </a:lnTo>
                <a:lnTo>
                  <a:pt x="242" y="5854"/>
                </a:lnTo>
                <a:lnTo>
                  <a:pt x="336" y="5891"/>
                </a:lnTo>
                <a:lnTo>
                  <a:pt x="429" y="5928"/>
                </a:lnTo>
                <a:lnTo>
                  <a:pt x="541" y="5947"/>
                </a:lnTo>
                <a:lnTo>
                  <a:pt x="4641" y="5947"/>
                </a:lnTo>
                <a:lnTo>
                  <a:pt x="4753" y="5928"/>
                </a:lnTo>
                <a:lnTo>
                  <a:pt x="4846" y="5891"/>
                </a:lnTo>
                <a:lnTo>
                  <a:pt x="4940" y="5854"/>
                </a:lnTo>
                <a:lnTo>
                  <a:pt x="5033" y="5779"/>
                </a:lnTo>
                <a:lnTo>
                  <a:pt x="5089" y="5686"/>
                </a:lnTo>
                <a:lnTo>
                  <a:pt x="5145" y="5593"/>
                </a:lnTo>
                <a:lnTo>
                  <a:pt x="5182" y="5499"/>
                </a:lnTo>
                <a:lnTo>
                  <a:pt x="5182" y="5388"/>
                </a:lnTo>
                <a:lnTo>
                  <a:pt x="5182" y="2219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0" name="Google Shape;189;p8">
            <a:extLst>
              <a:ext uri="{FF2B5EF4-FFF2-40B4-BE49-F238E27FC236}">
                <a16:creationId xmlns:a16="http://schemas.microsoft.com/office/drawing/2014/main" id="{67C08D65-2437-434C-8C9F-4E1B3012FEEB}"/>
              </a:ext>
            </a:extLst>
          </p:cNvPr>
          <p:cNvSpPr/>
          <p:nvPr/>
        </p:nvSpPr>
        <p:spPr>
          <a:xfrm>
            <a:off x="10611649" y="2539921"/>
            <a:ext cx="210363" cy="240536"/>
          </a:xfrm>
          <a:custGeom>
            <a:avLst/>
            <a:gdLst/>
            <a:ahLst/>
            <a:cxnLst/>
            <a:rect l="l" t="t" r="r" b="b"/>
            <a:pathLst>
              <a:path w="5201" h="5947" extrusionOk="0">
                <a:moveTo>
                  <a:pt x="4362" y="746"/>
                </a:moveTo>
                <a:lnTo>
                  <a:pt x="4418" y="783"/>
                </a:lnTo>
                <a:lnTo>
                  <a:pt x="4455" y="839"/>
                </a:lnTo>
                <a:lnTo>
                  <a:pt x="4455" y="895"/>
                </a:lnTo>
                <a:lnTo>
                  <a:pt x="4455" y="2070"/>
                </a:lnTo>
                <a:lnTo>
                  <a:pt x="4455" y="2144"/>
                </a:lnTo>
                <a:lnTo>
                  <a:pt x="4418" y="2181"/>
                </a:lnTo>
                <a:lnTo>
                  <a:pt x="4362" y="2219"/>
                </a:lnTo>
                <a:lnTo>
                  <a:pt x="839" y="2219"/>
                </a:lnTo>
                <a:lnTo>
                  <a:pt x="783" y="2181"/>
                </a:lnTo>
                <a:lnTo>
                  <a:pt x="764" y="2144"/>
                </a:lnTo>
                <a:lnTo>
                  <a:pt x="746" y="2070"/>
                </a:lnTo>
                <a:lnTo>
                  <a:pt x="746" y="895"/>
                </a:lnTo>
                <a:lnTo>
                  <a:pt x="764" y="839"/>
                </a:lnTo>
                <a:lnTo>
                  <a:pt x="783" y="783"/>
                </a:lnTo>
                <a:lnTo>
                  <a:pt x="839" y="746"/>
                </a:lnTo>
                <a:close/>
                <a:moveTo>
                  <a:pt x="1342" y="2964"/>
                </a:moveTo>
                <a:lnTo>
                  <a:pt x="1398" y="2983"/>
                </a:lnTo>
                <a:lnTo>
                  <a:pt x="1454" y="3020"/>
                </a:lnTo>
                <a:lnTo>
                  <a:pt x="1473" y="3058"/>
                </a:lnTo>
                <a:lnTo>
                  <a:pt x="1491" y="3113"/>
                </a:lnTo>
                <a:lnTo>
                  <a:pt x="1491" y="3561"/>
                </a:lnTo>
                <a:lnTo>
                  <a:pt x="1473" y="3617"/>
                </a:lnTo>
                <a:lnTo>
                  <a:pt x="1454" y="3673"/>
                </a:lnTo>
                <a:lnTo>
                  <a:pt x="1398" y="3691"/>
                </a:lnTo>
                <a:lnTo>
                  <a:pt x="1342" y="3710"/>
                </a:lnTo>
                <a:lnTo>
                  <a:pt x="895" y="3710"/>
                </a:lnTo>
                <a:lnTo>
                  <a:pt x="839" y="3691"/>
                </a:lnTo>
                <a:lnTo>
                  <a:pt x="783" y="3673"/>
                </a:lnTo>
                <a:lnTo>
                  <a:pt x="764" y="3617"/>
                </a:lnTo>
                <a:lnTo>
                  <a:pt x="746" y="3561"/>
                </a:lnTo>
                <a:lnTo>
                  <a:pt x="746" y="3113"/>
                </a:lnTo>
                <a:lnTo>
                  <a:pt x="764" y="3058"/>
                </a:lnTo>
                <a:lnTo>
                  <a:pt x="783" y="3020"/>
                </a:lnTo>
                <a:lnTo>
                  <a:pt x="839" y="2983"/>
                </a:lnTo>
                <a:lnTo>
                  <a:pt x="895" y="2964"/>
                </a:lnTo>
                <a:close/>
                <a:moveTo>
                  <a:pt x="2834" y="2964"/>
                </a:moveTo>
                <a:lnTo>
                  <a:pt x="2889" y="2983"/>
                </a:lnTo>
                <a:lnTo>
                  <a:pt x="2927" y="3020"/>
                </a:lnTo>
                <a:lnTo>
                  <a:pt x="2964" y="3058"/>
                </a:lnTo>
                <a:lnTo>
                  <a:pt x="2983" y="3113"/>
                </a:lnTo>
                <a:lnTo>
                  <a:pt x="2983" y="3561"/>
                </a:lnTo>
                <a:lnTo>
                  <a:pt x="2964" y="3617"/>
                </a:lnTo>
                <a:lnTo>
                  <a:pt x="2927" y="3673"/>
                </a:lnTo>
                <a:lnTo>
                  <a:pt x="2871" y="3691"/>
                </a:lnTo>
                <a:lnTo>
                  <a:pt x="2834" y="3710"/>
                </a:lnTo>
                <a:lnTo>
                  <a:pt x="2386" y="3710"/>
                </a:lnTo>
                <a:lnTo>
                  <a:pt x="2330" y="3691"/>
                </a:lnTo>
                <a:lnTo>
                  <a:pt x="2274" y="3673"/>
                </a:lnTo>
                <a:lnTo>
                  <a:pt x="2237" y="3617"/>
                </a:lnTo>
                <a:lnTo>
                  <a:pt x="2237" y="3561"/>
                </a:lnTo>
                <a:lnTo>
                  <a:pt x="2237" y="3113"/>
                </a:lnTo>
                <a:lnTo>
                  <a:pt x="2237" y="3058"/>
                </a:lnTo>
                <a:lnTo>
                  <a:pt x="2274" y="3020"/>
                </a:lnTo>
                <a:lnTo>
                  <a:pt x="2330" y="2983"/>
                </a:lnTo>
                <a:lnTo>
                  <a:pt x="2386" y="2964"/>
                </a:lnTo>
                <a:close/>
                <a:moveTo>
                  <a:pt x="1342" y="4456"/>
                </a:moveTo>
                <a:lnTo>
                  <a:pt x="1398" y="4474"/>
                </a:lnTo>
                <a:lnTo>
                  <a:pt x="1454" y="4493"/>
                </a:lnTo>
                <a:lnTo>
                  <a:pt x="1473" y="4549"/>
                </a:lnTo>
                <a:lnTo>
                  <a:pt x="1491" y="4605"/>
                </a:lnTo>
                <a:lnTo>
                  <a:pt x="1491" y="5052"/>
                </a:lnTo>
                <a:lnTo>
                  <a:pt x="1473" y="5108"/>
                </a:lnTo>
                <a:lnTo>
                  <a:pt x="1454" y="5145"/>
                </a:lnTo>
                <a:lnTo>
                  <a:pt x="1398" y="5182"/>
                </a:lnTo>
                <a:lnTo>
                  <a:pt x="1342" y="5201"/>
                </a:lnTo>
                <a:lnTo>
                  <a:pt x="895" y="5201"/>
                </a:lnTo>
                <a:lnTo>
                  <a:pt x="839" y="5182"/>
                </a:lnTo>
                <a:lnTo>
                  <a:pt x="783" y="5145"/>
                </a:lnTo>
                <a:lnTo>
                  <a:pt x="764" y="5108"/>
                </a:lnTo>
                <a:lnTo>
                  <a:pt x="746" y="5052"/>
                </a:lnTo>
                <a:lnTo>
                  <a:pt x="746" y="4605"/>
                </a:lnTo>
                <a:lnTo>
                  <a:pt x="764" y="4549"/>
                </a:lnTo>
                <a:lnTo>
                  <a:pt x="783" y="4493"/>
                </a:lnTo>
                <a:lnTo>
                  <a:pt x="839" y="4474"/>
                </a:lnTo>
                <a:lnTo>
                  <a:pt x="895" y="4456"/>
                </a:lnTo>
                <a:close/>
                <a:moveTo>
                  <a:pt x="2834" y="4456"/>
                </a:moveTo>
                <a:lnTo>
                  <a:pt x="2889" y="4474"/>
                </a:lnTo>
                <a:lnTo>
                  <a:pt x="2927" y="4493"/>
                </a:lnTo>
                <a:lnTo>
                  <a:pt x="2964" y="4549"/>
                </a:lnTo>
                <a:lnTo>
                  <a:pt x="2983" y="4605"/>
                </a:lnTo>
                <a:lnTo>
                  <a:pt x="2983" y="5052"/>
                </a:lnTo>
                <a:lnTo>
                  <a:pt x="2964" y="5108"/>
                </a:lnTo>
                <a:lnTo>
                  <a:pt x="2927" y="5145"/>
                </a:lnTo>
                <a:lnTo>
                  <a:pt x="2871" y="5182"/>
                </a:lnTo>
                <a:lnTo>
                  <a:pt x="2834" y="5201"/>
                </a:lnTo>
                <a:lnTo>
                  <a:pt x="2386" y="5201"/>
                </a:lnTo>
                <a:lnTo>
                  <a:pt x="2330" y="5182"/>
                </a:lnTo>
                <a:lnTo>
                  <a:pt x="2274" y="5145"/>
                </a:lnTo>
                <a:lnTo>
                  <a:pt x="2237" y="5108"/>
                </a:lnTo>
                <a:lnTo>
                  <a:pt x="2237" y="5052"/>
                </a:lnTo>
                <a:lnTo>
                  <a:pt x="2237" y="4605"/>
                </a:lnTo>
                <a:lnTo>
                  <a:pt x="2237" y="4549"/>
                </a:lnTo>
                <a:lnTo>
                  <a:pt x="2274" y="4493"/>
                </a:lnTo>
                <a:lnTo>
                  <a:pt x="2330" y="4474"/>
                </a:lnTo>
                <a:lnTo>
                  <a:pt x="2386" y="4456"/>
                </a:lnTo>
                <a:close/>
                <a:moveTo>
                  <a:pt x="4306" y="2964"/>
                </a:moveTo>
                <a:lnTo>
                  <a:pt x="4362" y="2983"/>
                </a:lnTo>
                <a:lnTo>
                  <a:pt x="4418" y="3020"/>
                </a:lnTo>
                <a:lnTo>
                  <a:pt x="4455" y="3058"/>
                </a:lnTo>
                <a:lnTo>
                  <a:pt x="4455" y="3113"/>
                </a:lnTo>
                <a:lnTo>
                  <a:pt x="4455" y="5052"/>
                </a:lnTo>
                <a:lnTo>
                  <a:pt x="4455" y="5108"/>
                </a:lnTo>
                <a:lnTo>
                  <a:pt x="4418" y="5145"/>
                </a:lnTo>
                <a:lnTo>
                  <a:pt x="4362" y="5182"/>
                </a:lnTo>
                <a:lnTo>
                  <a:pt x="4306" y="5201"/>
                </a:lnTo>
                <a:lnTo>
                  <a:pt x="3859" y="5201"/>
                </a:lnTo>
                <a:lnTo>
                  <a:pt x="3803" y="5182"/>
                </a:lnTo>
                <a:lnTo>
                  <a:pt x="3766" y="5145"/>
                </a:lnTo>
                <a:lnTo>
                  <a:pt x="3728" y="5108"/>
                </a:lnTo>
                <a:lnTo>
                  <a:pt x="3710" y="5052"/>
                </a:lnTo>
                <a:lnTo>
                  <a:pt x="3710" y="3113"/>
                </a:lnTo>
                <a:lnTo>
                  <a:pt x="3728" y="3058"/>
                </a:lnTo>
                <a:lnTo>
                  <a:pt x="3766" y="3020"/>
                </a:lnTo>
                <a:lnTo>
                  <a:pt x="3803" y="2983"/>
                </a:lnTo>
                <a:lnTo>
                  <a:pt x="3859" y="2964"/>
                </a:lnTo>
                <a:close/>
                <a:moveTo>
                  <a:pt x="559" y="1"/>
                </a:moveTo>
                <a:lnTo>
                  <a:pt x="448" y="19"/>
                </a:lnTo>
                <a:lnTo>
                  <a:pt x="336" y="38"/>
                </a:lnTo>
                <a:lnTo>
                  <a:pt x="243" y="94"/>
                </a:lnTo>
                <a:lnTo>
                  <a:pt x="168" y="168"/>
                </a:lnTo>
                <a:lnTo>
                  <a:pt x="93" y="243"/>
                </a:lnTo>
                <a:lnTo>
                  <a:pt x="56" y="336"/>
                </a:lnTo>
                <a:lnTo>
                  <a:pt x="19" y="448"/>
                </a:lnTo>
                <a:lnTo>
                  <a:pt x="0" y="560"/>
                </a:lnTo>
                <a:lnTo>
                  <a:pt x="0" y="5388"/>
                </a:lnTo>
                <a:lnTo>
                  <a:pt x="19" y="5499"/>
                </a:lnTo>
                <a:lnTo>
                  <a:pt x="56" y="5593"/>
                </a:lnTo>
                <a:lnTo>
                  <a:pt x="93" y="5686"/>
                </a:lnTo>
                <a:lnTo>
                  <a:pt x="168" y="5779"/>
                </a:lnTo>
                <a:lnTo>
                  <a:pt x="243" y="5835"/>
                </a:lnTo>
                <a:lnTo>
                  <a:pt x="336" y="5891"/>
                </a:lnTo>
                <a:lnTo>
                  <a:pt x="448" y="5928"/>
                </a:lnTo>
                <a:lnTo>
                  <a:pt x="559" y="5947"/>
                </a:lnTo>
                <a:lnTo>
                  <a:pt x="4642" y="5947"/>
                </a:lnTo>
                <a:lnTo>
                  <a:pt x="4753" y="5928"/>
                </a:lnTo>
                <a:lnTo>
                  <a:pt x="4865" y="5891"/>
                </a:lnTo>
                <a:lnTo>
                  <a:pt x="4958" y="5835"/>
                </a:lnTo>
                <a:lnTo>
                  <a:pt x="5033" y="5779"/>
                </a:lnTo>
                <a:lnTo>
                  <a:pt x="5108" y="5686"/>
                </a:lnTo>
                <a:lnTo>
                  <a:pt x="5163" y="5593"/>
                </a:lnTo>
                <a:lnTo>
                  <a:pt x="5182" y="5499"/>
                </a:lnTo>
                <a:lnTo>
                  <a:pt x="5201" y="5388"/>
                </a:lnTo>
                <a:lnTo>
                  <a:pt x="5201" y="560"/>
                </a:lnTo>
                <a:lnTo>
                  <a:pt x="5182" y="448"/>
                </a:lnTo>
                <a:lnTo>
                  <a:pt x="5163" y="336"/>
                </a:lnTo>
                <a:lnTo>
                  <a:pt x="5108" y="243"/>
                </a:lnTo>
                <a:lnTo>
                  <a:pt x="5033" y="168"/>
                </a:lnTo>
                <a:lnTo>
                  <a:pt x="4958" y="94"/>
                </a:lnTo>
                <a:lnTo>
                  <a:pt x="4865" y="38"/>
                </a:lnTo>
                <a:lnTo>
                  <a:pt x="4753" y="19"/>
                </a:lnTo>
                <a:lnTo>
                  <a:pt x="4642" y="1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1" name="Google Shape;139;p7">
            <a:extLst>
              <a:ext uri="{FF2B5EF4-FFF2-40B4-BE49-F238E27FC236}">
                <a16:creationId xmlns:a16="http://schemas.microsoft.com/office/drawing/2014/main" id="{4A1D8E79-6B22-4A90-8202-FDD1F9F5A715}"/>
              </a:ext>
            </a:extLst>
          </p:cNvPr>
          <p:cNvSpPr/>
          <p:nvPr/>
        </p:nvSpPr>
        <p:spPr>
          <a:xfrm>
            <a:off x="1382385" y="5019754"/>
            <a:ext cx="211305" cy="241567"/>
          </a:xfrm>
          <a:custGeom>
            <a:avLst/>
            <a:gdLst/>
            <a:ahLst/>
            <a:cxnLst/>
            <a:rect l="l" t="t" r="r" b="b"/>
            <a:pathLst>
              <a:path w="5202" h="5947" extrusionOk="0">
                <a:moveTo>
                  <a:pt x="2610" y="0"/>
                </a:moveTo>
                <a:lnTo>
                  <a:pt x="2461" y="19"/>
                </a:lnTo>
                <a:lnTo>
                  <a:pt x="2312" y="37"/>
                </a:lnTo>
                <a:lnTo>
                  <a:pt x="2163" y="75"/>
                </a:lnTo>
                <a:lnTo>
                  <a:pt x="2033" y="130"/>
                </a:lnTo>
                <a:lnTo>
                  <a:pt x="1902" y="186"/>
                </a:lnTo>
                <a:lnTo>
                  <a:pt x="1772" y="261"/>
                </a:lnTo>
                <a:lnTo>
                  <a:pt x="1660" y="336"/>
                </a:lnTo>
                <a:lnTo>
                  <a:pt x="1567" y="447"/>
                </a:lnTo>
                <a:lnTo>
                  <a:pt x="1455" y="541"/>
                </a:lnTo>
                <a:lnTo>
                  <a:pt x="1380" y="652"/>
                </a:lnTo>
                <a:lnTo>
                  <a:pt x="1306" y="783"/>
                </a:lnTo>
                <a:lnTo>
                  <a:pt x="1231" y="913"/>
                </a:lnTo>
                <a:lnTo>
                  <a:pt x="1194" y="1044"/>
                </a:lnTo>
                <a:lnTo>
                  <a:pt x="1156" y="1193"/>
                </a:lnTo>
                <a:lnTo>
                  <a:pt x="1138" y="1342"/>
                </a:lnTo>
                <a:lnTo>
                  <a:pt x="1119" y="1491"/>
                </a:lnTo>
                <a:lnTo>
                  <a:pt x="1138" y="1640"/>
                </a:lnTo>
                <a:lnTo>
                  <a:pt x="1156" y="1789"/>
                </a:lnTo>
                <a:lnTo>
                  <a:pt x="1194" y="1939"/>
                </a:lnTo>
                <a:lnTo>
                  <a:pt x="1231" y="2069"/>
                </a:lnTo>
                <a:lnTo>
                  <a:pt x="1306" y="2200"/>
                </a:lnTo>
                <a:lnTo>
                  <a:pt x="1380" y="2311"/>
                </a:lnTo>
                <a:lnTo>
                  <a:pt x="1455" y="2442"/>
                </a:lnTo>
                <a:lnTo>
                  <a:pt x="1567" y="2535"/>
                </a:lnTo>
                <a:lnTo>
                  <a:pt x="1660" y="2628"/>
                </a:lnTo>
                <a:lnTo>
                  <a:pt x="1772" y="2721"/>
                </a:lnTo>
                <a:lnTo>
                  <a:pt x="1902" y="2796"/>
                </a:lnTo>
                <a:lnTo>
                  <a:pt x="2033" y="2852"/>
                </a:lnTo>
                <a:lnTo>
                  <a:pt x="2163" y="2908"/>
                </a:lnTo>
                <a:lnTo>
                  <a:pt x="2312" y="2945"/>
                </a:lnTo>
                <a:lnTo>
                  <a:pt x="2461" y="2964"/>
                </a:lnTo>
                <a:lnTo>
                  <a:pt x="2610" y="2982"/>
                </a:lnTo>
                <a:lnTo>
                  <a:pt x="2760" y="2964"/>
                </a:lnTo>
                <a:lnTo>
                  <a:pt x="2909" y="2945"/>
                </a:lnTo>
                <a:lnTo>
                  <a:pt x="3058" y="2908"/>
                </a:lnTo>
                <a:lnTo>
                  <a:pt x="3188" y="2852"/>
                </a:lnTo>
                <a:lnTo>
                  <a:pt x="3319" y="2796"/>
                </a:lnTo>
                <a:lnTo>
                  <a:pt x="3431" y="2721"/>
                </a:lnTo>
                <a:lnTo>
                  <a:pt x="3561" y="2628"/>
                </a:lnTo>
                <a:lnTo>
                  <a:pt x="3654" y="2535"/>
                </a:lnTo>
                <a:lnTo>
                  <a:pt x="3747" y="2442"/>
                </a:lnTo>
                <a:lnTo>
                  <a:pt x="3841" y="2311"/>
                </a:lnTo>
                <a:lnTo>
                  <a:pt x="3915" y="2200"/>
                </a:lnTo>
                <a:lnTo>
                  <a:pt x="3971" y="2069"/>
                </a:lnTo>
                <a:lnTo>
                  <a:pt x="4027" y="1939"/>
                </a:lnTo>
                <a:lnTo>
                  <a:pt x="4064" y="1789"/>
                </a:lnTo>
                <a:lnTo>
                  <a:pt x="4083" y="1640"/>
                </a:lnTo>
                <a:lnTo>
                  <a:pt x="4102" y="1491"/>
                </a:lnTo>
                <a:lnTo>
                  <a:pt x="4083" y="1342"/>
                </a:lnTo>
                <a:lnTo>
                  <a:pt x="4064" y="1193"/>
                </a:lnTo>
                <a:lnTo>
                  <a:pt x="4027" y="1044"/>
                </a:lnTo>
                <a:lnTo>
                  <a:pt x="3971" y="913"/>
                </a:lnTo>
                <a:lnTo>
                  <a:pt x="3915" y="783"/>
                </a:lnTo>
                <a:lnTo>
                  <a:pt x="3841" y="652"/>
                </a:lnTo>
                <a:lnTo>
                  <a:pt x="3747" y="541"/>
                </a:lnTo>
                <a:lnTo>
                  <a:pt x="3654" y="447"/>
                </a:lnTo>
                <a:lnTo>
                  <a:pt x="3561" y="336"/>
                </a:lnTo>
                <a:lnTo>
                  <a:pt x="3431" y="261"/>
                </a:lnTo>
                <a:lnTo>
                  <a:pt x="3319" y="186"/>
                </a:lnTo>
                <a:lnTo>
                  <a:pt x="3188" y="130"/>
                </a:lnTo>
                <a:lnTo>
                  <a:pt x="3058" y="75"/>
                </a:lnTo>
                <a:lnTo>
                  <a:pt x="2909" y="37"/>
                </a:lnTo>
                <a:lnTo>
                  <a:pt x="2760" y="19"/>
                </a:lnTo>
                <a:lnTo>
                  <a:pt x="2610" y="0"/>
                </a:lnTo>
                <a:close/>
                <a:moveTo>
                  <a:pt x="2051" y="3337"/>
                </a:moveTo>
                <a:lnTo>
                  <a:pt x="2424" y="3989"/>
                </a:lnTo>
                <a:lnTo>
                  <a:pt x="2051" y="5573"/>
                </a:lnTo>
                <a:lnTo>
                  <a:pt x="1492" y="3355"/>
                </a:lnTo>
                <a:lnTo>
                  <a:pt x="1343" y="3355"/>
                </a:lnTo>
                <a:lnTo>
                  <a:pt x="1194" y="3392"/>
                </a:lnTo>
                <a:lnTo>
                  <a:pt x="1045" y="3430"/>
                </a:lnTo>
                <a:lnTo>
                  <a:pt x="914" y="3486"/>
                </a:lnTo>
                <a:lnTo>
                  <a:pt x="784" y="3560"/>
                </a:lnTo>
                <a:lnTo>
                  <a:pt x="672" y="3635"/>
                </a:lnTo>
                <a:lnTo>
                  <a:pt x="541" y="3728"/>
                </a:lnTo>
                <a:lnTo>
                  <a:pt x="448" y="3821"/>
                </a:lnTo>
                <a:lnTo>
                  <a:pt x="355" y="3933"/>
                </a:lnTo>
                <a:lnTo>
                  <a:pt x="262" y="4045"/>
                </a:lnTo>
                <a:lnTo>
                  <a:pt x="187" y="4175"/>
                </a:lnTo>
                <a:lnTo>
                  <a:pt x="131" y="4306"/>
                </a:lnTo>
                <a:lnTo>
                  <a:pt x="75" y="4455"/>
                </a:lnTo>
                <a:lnTo>
                  <a:pt x="38" y="4604"/>
                </a:lnTo>
                <a:lnTo>
                  <a:pt x="19" y="4753"/>
                </a:lnTo>
                <a:lnTo>
                  <a:pt x="1" y="4902"/>
                </a:lnTo>
                <a:lnTo>
                  <a:pt x="1" y="5387"/>
                </a:lnTo>
                <a:lnTo>
                  <a:pt x="19" y="5499"/>
                </a:lnTo>
                <a:lnTo>
                  <a:pt x="57" y="5592"/>
                </a:lnTo>
                <a:lnTo>
                  <a:pt x="113" y="5685"/>
                </a:lnTo>
                <a:lnTo>
                  <a:pt x="169" y="5778"/>
                </a:lnTo>
                <a:lnTo>
                  <a:pt x="262" y="5853"/>
                </a:lnTo>
                <a:lnTo>
                  <a:pt x="355" y="5890"/>
                </a:lnTo>
                <a:lnTo>
                  <a:pt x="448" y="5927"/>
                </a:lnTo>
                <a:lnTo>
                  <a:pt x="560" y="5946"/>
                </a:lnTo>
                <a:lnTo>
                  <a:pt x="4642" y="5946"/>
                </a:lnTo>
                <a:lnTo>
                  <a:pt x="4754" y="5927"/>
                </a:lnTo>
                <a:lnTo>
                  <a:pt x="4866" y="5890"/>
                </a:lnTo>
                <a:lnTo>
                  <a:pt x="4959" y="5853"/>
                </a:lnTo>
                <a:lnTo>
                  <a:pt x="5052" y="5778"/>
                </a:lnTo>
                <a:lnTo>
                  <a:pt x="5108" y="5685"/>
                </a:lnTo>
                <a:lnTo>
                  <a:pt x="5164" y="5592"/>
                </a:lnTo>
                <a:lnTo>
                  <a:pt x="5201" y="5499"/>
                </a:lnTo>
                <a:lnTo>
                  <a:pt x="5201" y="5387"/>
                </a:lnTo>
                <a:lnTo>
                  <a:pt x="5201" y="4902"/>
                </a:lnTo>
                <a:lnTo>
                  <a:pt x="5201" y="4753"/>
                </a:lnTo>
                <a:lnTo>
                  <a:pt x="5183" y="4604"/>
                </a:lnTo>
                <a:lnTo>
                  <a:pt x="5145" y="4455"/>
                </a:lnTo>
                <a:lnTo>
                  <a:pt x="5089" y="4306"/>
                </a:lnTo>
                <a:lnTo>
                  <a:pt x="5034" y="4175"/>
                </a:lnTo>
                <a:lnTo>
                  <a:pt x="4959" y="4045"/>
                </a:lnTo>
                <a:lnTo>
                  <a:pt x="4866" y="3933"/>
                </a:lnTo>
                <a:lnTo>
                  <a:pt x="4773" y="3821"/>
                </a:lnTo>
                <a:lnTo>
                  <a:pt x="4661" y="3728"/>
                </a:lnTo>
                <a:lnTo>
                  <a:pt x="4549" y="3635"/>
                </a:lnTo>
                <a:lnTo>
                  <a:pt x="4437" y="3560"/>
                </a:lnTo>
                <a:lnTo>
                  <a:pt x="4307" y="3486"/>
                </a:lnTo>
                <a:lnTo>
                  <a:pt x="4158" y="3430"/>
                </a:lnTo>
                <a:lnTo>
                  <a:pt x="4027" y="3392"/>
                </a:lnTo>
                <a:lnTo>
                  <a:pt x="3878" y="3355"/>
                </a:lnTo>
                <a:lnTo>
                  <a:pt x="3710" y="3355"/>
                </a:lnTo>
                <a:lnTo>
                  <a:pt x="3170" y="5573"/>
                </a:lnTo>
                <a:lnTo>
                  <a:pt x="2797" y="3989"/>
                </a:lnTo>
                <a:lnTo>
                  <a:pt x="3170" y="3337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2" name="Google Shape;136;p7">
            <a:extLst>
              <a:ext uri="{FF2B5EF4-FFF2-40B4-BE49-F238E27FC236}">
                <a16:creationId xmlns:a16="http://schemas.microsoft.com/office/drawing/2014/main" id="{E24FDF4E-EF49-475A-9B31-C8271A796C69}"/>
              </a:ext>
            </a:extLst>
          </p:cNvPr>
          <p:cNvSpPr/>
          <p:nvPr/>
        </p:nvSpPr>
        <p:spPr>
          <a:xfrm>
            <a:off x="3600992" y="5050681"/>
            <a:ext cx="301360" cy="211264"/>
          </a:xfrm>
          <a:custGeom>
            <a:avLst/>
            <a:gdLst/>
            <a:ahLst/>
            <a:cxnLst/>
            <a:rect l="l" t="t" r="r" b="b"/>
            <a:pathLst>
              <a:path w="7419" h="5201" extrusionOk="0">
                <a:moveTo>
                  <a:pt x="2218" y="0"/>
                </a:moveTo>
                <a:lnTo>
                  <a:pt x="2088" y="19"/>
                </a:lnTo>
                <a:lnTo>
                  <a:pt x="1957" y="37"/>
                </a:lnTo>
                <a:lnTo>
                  <a:pt x="1845" y="56"/>
                </a:lnTo>
                <a:lnTo>
                  <a:pt x="1715" y="112"/>
                </a:lnTo>
                <a:lnTo>
                  <a:pt x="1603" y="168"/>
                </a:lnTo>
                <a:lnTo>
                  <a:pt x="1491" y="224"/>
                </a:lnTo>
                <a:lnTo>
                  <a:pt x="1398" y="298"/>
                </a:lnTo>
                <a:lnTo>
                  <a:pt x="1305" y="391"/>
                </a:lnTo>
                <a:lnTo>
                  <a:pt x="1230" y="485"/>
                </a:lnTo>
                <a:lnTo>
                  <a:pt x="1156" y="578"/>
                </a:lnTo>
                <a:lnTo>
                  <a:pt x="1081" y="690"/>
                </a:lnTo>
                <a:lnTo>
                  <a:pt x="1025" y="802"/>
                </a:lnTo>
                <a:lnTo>
                  <a:pt x="988" y="913"/>
                </a:lnTo>
                <a:lnTo>
                  <a:pt x="951" y="1044"/>
                </a:lnTo>
                <a:lnTo>
                  <a:pt x="932" y="1174"/>
                </a:lnTo>
                <a:lnTo>
                  <a:pt x="932" y="1305"/>
                </a:lnTo>
                <a:lnTo>
                  <a:pt x="932" y="1435"/>
                </a:lnTo>
                <a:lnTo>
                  <a:pt x="951" y="1566"/>
                </a:lnTo>
                <a:lnTo>
                  <a:pt x="988" y="1696"/>
                </a:lnTo>
                <a:lnTo>
                  <a:pt x="1025" y="1808"/>
                </a:lnTo>
                <a:lnTo>
                  <a:pt x="1081" y="1920"/>
                </a:lnTo>
                <a:lnTo>
                  <a:pt x="1156" y="2032"/>
                </a:lnTo>
                <a:lnTo>
                  <a:pt x="1230" y="2125"/>
                </a:lnTo>
                <a:lnTo>
                  <a:pt x="1305" y="2218"/>
                </a:lnTo>
                <a:lnTo>
                  <a:pt x="1398" y="2311"/>
                </a:lnTo>
                <a:lnTo>
                  <a:pt x="1491" y="2386"/>
                </a:lnTo>
                <a:lnTo>
                  <a:pt x="1603" y="2442"/>
                </a:lnTo>
                <a:lnTo>
                  <a:pt x="1715" y="2498"/>
                </a:lnTo>
                <a:lnTo>
                  <a:pt x="1845" y="2554"/>
                </a:lnTo>
                <a:lnTo>
                  <a:pt x="1957" y="2572"/>
                </a:lnTo>
                <a:lnTo>
                  <a:pt x="2088" y="2591"/>
                </a:lnTo>
                <a:lnTo>
                  <a:pt x="2218" y="2610"/>
                </a:lnTo>
                <a:lnTo>
                  <a:pt x="2349" y="2591"/>
                </a:lnTo>
                <a:lnTo>
                  <a:pt x="2479" y="2572"/>
                </a:lnTo>
                <a:lnTo>
                  <a:pt x="2610" y="2554"/>
                </a:lnTo>
                <a:lnTo>
                  <a:pt x="2721" y="2498"/>
                </a:lnTo>
                <a:lnTo>
                  <a:pt x="2852" y="2442"/>
                </a:lnTo>
                <a:lnTo>
                  <a:pt x="2945" y="2386"/>
                </a:lnTo>
                <a:lnTo>
                  <a:pt x="3057" y="2311"/>
                </a:lnTo>
                <a:lnTo>
                  <a:pt x="3150" y="2218"/>
                </a:lnTo>
                <a:lnTo>
                  <a:pt x="3225" y="2125"/>
                </a:lnTo>
                <a:lnTo>
                  <a:pt x="3299" y="2032"/>
                </a:lnTo>
                <a:lnTo>
                  <a:pt x="3374" y="1920"/>
                </a:lnTo>
                <a:lnTo>
                  <a:pt x="3430" y="1808"/>
                </a:lnTo>
                <a:lnTo>
                  <a:pt x="3467" y="1696"/>
                </a:lnTo>
                <a:lnTo>
                  <a:pt x="3504" y="1566"/>
                </a:lnTo>
                <a:lnTo>
                  <a:pt x="3523" y="1435"/>
                </a:lnTo>
                <a:lnTo>
                  <a:pt x="3523" y="1305"/>
                </a:lnTo>
                <a:lnTo>
                  <a:pt x="3523" y="1174"/>
                </a:lnTo>
                <a:lnTo>
                  <a:pt x="3504" y="1044"/>
                </a:lnTo>
                <a:lnTo>
                  <a:pt x="3467" y="913"/>
                </a:lnTo>
                <a:lnTo>
                  <a:pt x="3430" y="802"/>
                </a:lnTo>
                <a:lnTo>
                  <a:pt x="3374" y="690"/>
                </a:lnTo>
                <a:lnTo>
                  <a:pt x="3299" y="578"/>
                </a:lnTo>
                <a:lnTo>
                  <a:pt x="3225" y="485"/>
                </a:lnTo>
                <a:lnTo>
                  <a:pt x="3150" y="391"/>
                </a:lnTo>
                <a:lnTo>
                  <a:pt x="3057" y="298"/>
                </a:lnTo>
                <a:lnTo>
                  <a:pt x="2945" y="224"/>
                </a:lnTo>
                <a:lnTo>
                  <a:pt x="2852" y="168"/>
                </a:lnTo>
                <a:lnTo>
                  <a:pt x="2721" y="112"/>
                </a:lnTo>
                <a:lnTo>
                  <a:pt x="2610" y="56"/>
                </a:lnTo>
                <a:lnTo>
                  <a:pt x="2479" y="37"/>
                </a:lnTo>
                <a:lnTo>
                  <a:pt x="2349" y="19"/>
                </a:lnTo>
                <a:lnTo>
                  <a:pt x="2218" y="0"/>
                </a:lnTo>
                <a:close/>
                <a:moveTo>
                  <a:pt x="5443" y="373"/>
                </a:moveTo>
                <a:lnTo>
                  <a:pt x="5350" y="391"/>
                </a:lnTo>
                <a:lnTo>
                  <a:pt x="5126" y="466"/>
                </a:lnTo>
                <a:lnTo>
                  <a:pt x="4940" y="559"/>
                </a:lnTo>
                <a:lnTo>
                  <a:pt x="4772" y="708"/>
                </a:lnTo>
                <a:lnTo>
                  <a:pt x="4641" y="876"/>
                </a:lnTo>
                <a:lnTo>
                  <a:pt x="4548" y="1062"/>
                </a:lnTo>
                <a:lnTo>
                  <a:pt x="4474" y="1268"/>
                </a:lnTo>
                <a:lnTo>
                  <a:pt x="4455" y="1379"/>
                </a:lnTo>
                <a:lnTo>
                  <a:pt x="4455" y="1491"/>
                </a:lnTo>
                <a:lnTo>
                  <a:pt x="4455" y="1603"/>
                </a:lnTo>
                <a:lnTo>
                  <a:pt x="4474" y="1715"/>
                </a:lnTo>
                <a:lnTo>
                  <a:pt x="4548" y="1920"/>
                </a:lnTo>
                <a:lnTo>
                  <a:pt x="4641" y="2106"/>
                </a:lnTo>
                <a:lnTo>
                  <a:pt x="4772" y="2274"/>
                </a:lnTo>
                <a:lnTo>
                  <a:pt x="4940" y="2405"/>
                </a:lnTo>
                <a:lnTo>
                  <a:pt x="5126" y="2516"/>
                </a:lnTo>
                <a:lnTo>
                  <a:pt x="5350" y="2572"/>
                </a:lnTo>
                <a:lnTo>
                  <a:pt x="5443" y="2591"/>
                </a:lnTo>
                <a:lnTo>
                  <a:pt x="5573" y="2610"/>
                </a:lnTo>
                <a:lnTo>
                  <a:pt x="5685" y="2591"/>
                </a:lnTo>
                <a:lnTo>
                  <a:pt x="5797" y="2572"/>
                </a:lnTo>
                <a:lnTo>
                  <a:pt x="6002" y="2516"/>
                </a:lnTo>
                <a:lnTo>
                  <a:pt x="6188" y="2405"/>
                </a:lnTo>
                <a:lnTo>
                  <a:pt x="6356" y="2274"/>
                </a:lnTo>
                <a:lnTo>
                  <a:pt x="6487" y="2106"/>
                </a:lnTo>
                <a:lnTo>
                  <a:pt x="6599" y="1920"/>
                </a:lnTo>
                <a:lnTo>
                  <a:pt x="6654" y="1715"/>
                </a:lnTo>
                <a:lnTo>
                  <a:pt x="6673" y="1603"/>
                </a:lnTo>
                <a:lnTo>
                  <a:pt x="6673" y="1491"/>
                </a:lnTo>
                <a:lnTo>
                  <a:pt x="6673" y="1379"/>
                </a:lnTo>
                <a:lnTo>
                  <a:pt x="6654" y="1268"/>
                </a:lnTo>
                <a:lnTo>
                  <a:pt x="6599" y="1062"/>
                </a:lnTo>
                <a:lnTo>
                  <a:pt x="6487" y="876"/>
                </a:lnTo>
                <a:lnTo>
                  <a:pt x="6356" y="708"/>
                </a:lnTo>
                <a:lnTo>
                  <a:pt x="6188" y="559"/>
                </a:lnTo>
                <a:lnTo>
                  <a:pt x="6002" y="466"/>
                </a:lnTo>
                <a:lnTo>
                  <a:pt x="5797" y="391"/>
                </a:lnTo>
                <a:lnTo>
                  <a:pt x="5685" y="373"/>
                </a:lnTo>
                <a:close/>
                <a:moveTo>
                  <a:pt x="5014" y="2964"/>
                </a:moveTo>
                <a:lnTo>
                  <a:pt x="4828" y="2982"/>
                </a:lnTo>
                <a:lnTo>
                  <a:pt x="4660" y="3020"/>
                </a:lnTo>
                <a:lnTo>
                  <a:pt x="4511" y="3076"/>
                </a:lnTo>
                <a:lnTo>
                  <a:pt x="4362" y="3150"/>
                </a:lnTo>
                <a:lnTo>
                  <a:pt x="4455" y="3262"/>
                </a:lnTo>
                <a:lnTo>
                  <a:pt x="4548" y="3392"/>
                </a:lnTo>
                <a:lnTo>
                  <a:pt x="4641" y="3523"/>
                </a:lnTo>
                <a:lnTo>
                  <a:pt x="4697" y="3672"/>
                </a:lnTo>
                <a:lnTo>
                  <a:pt x="4753" y="3821"/>
                </a:lnTo>
                <a:lnTo>
                  <a:pt x="4790" y="3970"/>
                </a:lnTo>
                <a:lnTo>
                  <a:pt x="4809" y="4138"/>
                </a:lnTo>
                <a:lnTo>
                  <a:pt x="4828" y="4306"/>
                </a:lnTo>
                <a:lnTo>
                  <a:pt x="4828" y="4753"/>
                </a:lnTo>
                <a:lnTo>
                  <a:pt x="4809" y="4828"/>
                </a:lnTo>
                <a:lnTo>
                  <a:pt x="6859" y="4828"/>
                </a:lnTo>
                <a:lnTo>
                  <a:pt x="6971" y="4809"/>
                </a:lnTo>
                <a:lnTo>
                  <a:pt x="7083" y="4790"/>
                </a:lnTo>
                <a:lnTo>
                  <a:pt x="7176" y="4735"/>
                </a:lnTo>
                <a:lnTo>
                  <a:pt x="7251" y="4660"/>
                </a:lnTo>
                <a:lnTo>
                  <a:pt x="7325" y="4585"/>
                </a:lnTo>
                <a:lnTo>
                  <a:pt x="7381" y="4492"/>
                </a:lnTo>
                <a:lnTo>
                  <a:pt x="7419" y="4380"/>
                </a:lnTo>
                <a:lnTo>
                  <a:pt x="7419" y="4269"/>
                </a:lnTo>
                <a:lnTo>
                  <a:pt x="7419" y="4138"/>
                </a:lnTo>
                <a:lnTo>
                  <a:pt x="7400" y="4008"/>
                </a:lnTo>
                <a:lnTo>
                  <a:pt x="7363" y="3896"/>
                </a:lnTo>
                <a:lnTo>
                  <a:pt x="7325" y="3765"/>
                </a:lnTo>
                <a:lnTo>
                  <a:pt x="7270" y="3653"/>
                </a:lnTo>
                <a:lnTo>
                  <a:pt x="7195" y="3542"/>
                </a:lnTo>
                <a:lnTo>
                  <a:pt x="7120" y="3448"/>
                </a:lnTo>
                <a:lnTo>
                  <a:pt x="7046" y="3355"/>
                </a:lnTo>
                <a:lnTo>
                  <a:pt x="6953" y="3262"/>
                </a:lnTo>
                <a:lnTo>
                  <a:pt x="6859" y="3187"/>
                </a:lnTo>
                <a:lnTo>
                  <a:pt x="6748" y="3132"/>
                </a:lnTo>
                <a:lnTo>
                  <a:pt x="6636" y="3076"/>
                </a:lnTo>
                <a:lnTo>
                  <a:pt x="6505" y="3020"/>
                </a:lnTo>
                <a:lnTo>
                  <a:pt x="6393" y="3001"/>
                </a:lnTo>
                <a:lnTo>
                  <a:pt x="6263" y="2982"/>
                </a:lnTo>
                <a:lnTo>
                  <a:pt x="6114" y="2964"/>
                </a:lnTo>
                <a:lnTo>
                  <a:pt x="6077" y="2964"/>
                </a:lnTo>
                <a:lnTo>
                  <a:pt x="5834" y="3038"/>
                </a:lnTo>
                <a:lnTo>
                  <a:pt x="5704" y="3057"/>
                </a:lnTo>
                <a:lnTo>
                  <a:pt x="5424" y="3057"/>
                </a:lnTo>
                <a:lnTo>
                  <a:pt x="5294" y="3038"/>
                </a:lnTo>
                <a:lnTo>
                  <a:pt x="5051" y="2964"/>
                </a:lnTo>
                <a:close/>
                <a:moveTo>
                  <a:pt x="1342" y="2964"/>
                </a:moveTo>
                <a:lnTo>
                  <a:pt x="1193" y="2982"/>
                </a:lnTo>
                <a:lnTo>
                  <a:pt x="1062" y="3001"/>
                </a:lnTo>
                <a:lnTo>
                  <a:pt x="932" y="3038"/>
                </a:lnTo>
                <a:lnTo>
                  <a:pt x="820" y="3076"/>
                </a:lnTo>
                <a:lnTo>
                  <a:pt x="690" y="3132"/>
                </a:lnTo>
                <a:lnTo>
                  <a:pt x="578" y="3206"/>
                </a:lnTo>
                <a:lnTo>
                  <a:pt x="485" y="3281"/>
                </a:lnTo>
                <a:lnTo>
                  <a:pt x="391" y="3355"/>
                </a:lnTo>
                <a:lnTo>
                  <a:pt x="298" y="3448"/>
                </a:lnTo>
                <a:lnTo>
                  <a:pt x="224" y="3560"/>
                </a:lnTo>
                <a:lnTo>
                  <a:pt x="149" y="3672"/>
                </a:lnTo>
                <a:lnTo>
                  <a:pt x="93" y="3784"/>
                </a:lnTo>
                <a:lnTo>
                  <a:pt x="56" y="3914"/>
                </a:lnTo>
                <a:lnTo>
                  <a:pt x="19" y="4045"/>
                </a:lnTo>
                <a:lnTo>
                  <a:pt x="0" y="4175"/>
                </a:lnTo>
                <a:lnTo>
                  <a:pt x="0" y="4306"/>
                </a:lnTo>
                <a:lnTo>
                  <a:pt x="0" y="4641"/>
                </a:lnTo>
                <a:lnTo>
                  <a:pt x="0" y="4753"/>
                </a:lnTo>
                <a:lnTo>
                  <a:pt x="37" y="4865"/>
                </a:lnTo>
                <a:lnTo>
                  <a:pt x="93" y="4958"/>
                </a:lnTo>
                <a:lnTo>
                  <a:pt x="168" y="5033"/>
                </a:lnTo>
                <a:lnTo>
                  <a:pt x="242" y="5107"/>
                </a:lnTo>
                <a:lnTo>
                  <a:pt x="336" y="5145"/>
                </a:lnTo>
                <a:lnTo>
                  <a:pt x="447" y="5182"/>
                </a:lnTo>
                <a:lnTo>
                  <a:pt x="559" y="5201"/>
                </a:lnTo>
                <a:lnTo>
                  <a:pt x="3896" y="5201"/>
                </a:lnTo>
                <a:lnTo>
                  <a:pt x="4008" y="5182"/>
                </a:lnTo>
                <a:lnTo>
                  <a:pt x="4119" y="5145"/>
                </a:lnTo>
                <a:lnTo>
                  <a:pt x="4213" y="5107"/>
                </a:lnTo>
                <a:lnTo>
                  <a:pt x="4287" y="5033"/>
                </a:lnTo>
                <a:lnTo>
                  <a:pt x="4362" y="4958"/>
                </a:lnTo>
                <a:lnTo>
                  <a:pt x="4399" y="4865"/>
                </a:lnTo>
                <a:lnTo>
                  <a:pt x="4436" y="4753"/>
                </a:lnTo>
                <a:lnTo>
                  <a:pt x="4455" y="4641"/>
                </a:lnTo>
                <a:lnTo>
                  <a:pt x="4455" y="4306"/>
                </a:lnTo>
                <a:lnTo>
                  <a:pt x="4436" y="4175"/>
                </a:lnTo>
                <a:lnTo>
                  <a:pt x="4418" y="4045"/>
                </a:lnTo>
                <a:lnTo>
                  <a:pt x="4399" y="3914"/>
                </a:lnTo>
                <a:lnTo>
                  <a:pt x="4343" y="3784"/>
                </a:lnTo>
                <a:lnTo>
                  <a:pt x="4287" y="3672"/>
                </a:lnTo>
                <a:lnTo>
                  <a:pt x="4231" y="3560"/>
                </a:lnTo>
                <a:lnTo>
                  <a:pt x="4138" y="3448"/>
                </a:lnTo>
                <a:lnTo>
                  <a:pt x="4063" y="3355"/>
                </a:lnTo>
                <a:lnTo>
                  <a:pt x="3970" y="3281"/>
                </a:lnTo>
                <a:lnTo>
                  <a:pt x="3858" y="3206"/>
                </a:lnTo>
                <a:lnTo>
                  <a:pt x="3747" y="3132"/>
                </a:lnTo>
                <a:lnTo>
                  <a:pt x="3635" y="3076"/>
                </a:lnTo>
                <a:lnTo>
                  <a:pt x="3504" y="3038"/>
                </a:lnTo>
                <a:lnTo>
                  <a:pt x="3392" y="3001"/>
                </a:lnTo>
                <a:lnTo>
                  <a:pt x="3243" y="2982"/>
                </a:lnTo>
                <a:lnTo>
                  <a:pt x="3113" y="2964"/>
                </a:lnTo>
                <a:lnTo>
                  <a:pt x="3020" y="2964"/>
                </a:lnTo>
                <a:lnTo>
                  <a:pt x="2833" y="3057"/>
                </a:lnTo>
                <a:lnTo>
                  <a:pt x="2647" y="3113"/>
                </a:lnTo>
                <a:lnTo>
                  <a:pt x="2442" y="3150"/>
                </a:lnTo>
                <a:lnTo>
                  <a:pt x="2013" y="3150"/>
                </a:lnTo>
                <a:lnTo>
                  <a:pt x="1808" y="3113"/>
                </a:lnTo>
                <a:lnTo>
                  <a:pt x="1622" y="3057"/>
                </a:lnTo>
                <a:lnTo>
                  <a:pt x="1435" y="2964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104" name="Google Shape;129;p7">
            <a:extLst>
              <a:ext uri="{FF2B5EF4-FFF2-40B4-BE49-F238E27FC236}">
                <a16:creationId xmlns:a16="http://schemas.microsoft.com/office/drawing/2014/main" id="{6C418E11-6973-4555-A0B3-8A0F259C7BFE}"/>
              </a:ext>
            </a:extLst>
          </p:cNvPr>
          <p:cNvSpPr/>
          <p:nvPr/>
        </p:nvSpPr>
        <p:spPr>
          <a:xfrm>
            <a:off x="8079102" y="5046880"/>
            <a:ext cx="240796" cy="241567"/>
          </a:xfrm>
          <a:custGeom>
            <a:avLst/>
            <a:gdLst/>
            <a:ahLst/>
            <a:cxnLst/>
            <a:rect l="l" t="t" r="r" b="b"/>
            <a:pathLst>
              <a:path w="5928" h="5947" extrusionOk="0">
                <a:moveTo>
                  <a:pt x="4250" y="19"/>
                </a:moveTo>
                <a:lnTo>
                  <a:pt x="4045" y="37"/>
                </a:lnTo>
                <a:lnTo>
                  <a:pt x="3821" y="75"/>
                </a:lnTo>
                <a:lnTo>
                  <a:pt x="3635" y="131"/>
                </a:lnTo>
                <a:lnTo>
                  <a:pt x="3430" y="224"/>
                </a:lnTo>
                <a:lnTo>
                  <a:pt x="3243" y="354"/>
                </a:lnTo>
                <a:lnTo>
                  <a:pt x="3076" y="503"/>
                </a:lnTo>
                <a:lnTo>
                  <a:pt x="2964" y="634"/>
                </a:lnTo>
                <a:lnTo>
                  <a:pt x="2871" y="764"/>
                </a:lnTo>
                <a:lnTo>
                  <a:pt x="2777" y="913"/>
                </a:lnTo>
                <a:lnTo>
                  <a:pt x="2721" y="1063"/>
                </a:lnTo>
                <a:lnTo>
                  <a:pt x="2666" y="1212"/>
                </a:lnTo>
                <a:lnTo>
                  <a:pt x="2628" y="1379"/>
                </a:lnTo>
                <a:lnTo>
                  <a:pt x="2610" y="1547"/>
                </a:lnTo>
                <a:lnTo>
                  <a:pt x="2610" y="1696"/>
                </a:lnTo>
                <a:lnTo>
                  <a:pt x="3560" y="2647"/>
                </a:lnTo>
                <a:lnTo>
                  <a:pt x="3691" y="2628"/>
                </a:lnTo>
                <a:lnTo>
                  <a:pt x="3970" y="2628"/>
                </a:lnTo>
                <a:lnTo>
                  <a:pt x="4082" y="2647"/>
                </a:lnTo>
                <a:lnTo>
                  <a:pt x="4194" y="2666"/>
                </a:lnTo>
                <a:lnTo>
                  <a:pt x="4306" y="2722"/>
                </a:lnTo>
                <a:lnTo>
                  <a:pt x="4418" y="2759"/>
                </a:lnTo>
                <a:lnTo>
                  <a:pt x="4529" y="2833"/>
                </a:lnTo>
                <a:lnTo>
                  <a:pt x="4623" y="2908"/>
                </a:lnTo>
                <a:lnTo>
                  <a:pt x="4716" y="2983"/>
                </a:lnTo>
                <a:lnTo>
                  <a:pt x="4940" y="3206"/>
                </a:lnTo>
                <a:lnTo>
                  <a:pt x="5070" y="3132"/>
                </a:lnTo>
                <a:lnTo>
                  <a:pt x="5201" y="3057"/>
                </a:lnTo>
                <a:lnTo>
                  <a:pt x="5331" y="2964"/>
                </a:lnTo>
                <a:lnTo>
                  <a:pt x="5443" y="2871"/>
                </a:lnTo>
                <a:lnTo>
                  <a:pt x="5592" y="2703"/>
                </a:lnTo>
                <a:lnTo>
                  <a:pt x="5722" y="2517"/>
                </a:lnTo>
                <a:lnTo>
                  <a:pt x="5816" y="2311"/>
                </a:lnTo>
                <a:lnTo>
                  <a:pt x="5872" y="2125"/>
                </a:lnTo>
                <a:lnTo>
                  <a:pt x="5927" y="1901"/>
                </a:lnTo>
                <a:lnTo>
                  <a:pt x="5927" y="1696"/>
                </a:lnTo>
                <a:lnTo>
                  <a:pt x="5927" y="1491"/>
                </a:lnTo>
                <a:lnTo>
                  <a:pt x="5890" y="1286"/>
                </a:lnTo>
                <a:lnTo>
                  <a:pt x="5853" y="1212"/>
                </a:lnTo>
                <a:lnTo>
                  <a:pt x="5778" y="1174"/>
                </a:lnTo>
                <a:lnTo>
                  <a:pt x="5722" y="1174"/>
                </a:lnTo>
                <a:lnTo>
                  <a:pt x="5648" y="1212"/>
                </a:lnTo>
                <a:lnTo>
                  <a:pt x="4790" y="2069"/>
                </a:lnTo>
                <a:lnTo>
                  <a:pt x="4008" y="1939"/>
                </a:lnTo>
                <a:lnTo>
                  <a:pt x="3877" y="1156"/>
                </a:lnTo>
                <a:lnTo>
                  <a:pt x="4735" y="298"/>
                </a:lnTo>
                <a:lnTo>
                  <a:pt x="4772" y="224"/>
                </a:lnTo>
                <a:lnTo>
                  <a:pt x="4772" y="168"/>
                </a:lnTo>
                <a:lnTo>
                  <a:pt x="4735" y="93"/>
                </a:lnTo>
                <a:lnTo>
                  <a:pt x="4660" y="56"/>
                </a:lnTo>
                <a:lnTo>
                  <a:pt x="4455" y="19"/>
                </a:lnTo>
                <a:close/>
                <a:moveTo>
                  <a:pt x="802" y="4940"/>
                </a:moveTo>
                <a:lnTo>
                  <a:pt x="839" y="4958"/>
                </a:lnTo>
                <a:lnTo>
                  <a:pt x="932" y="5014"/>
                </a:lnTo>
                <a:lnTo>
                  <a:pt x="988" y="5107"/>
                </a:lnTo>
                <a:lnTo>
                  <a:pt x="1007" y="5145"/>
                </a:lnTo>
                <a:lnTo>
                  <a:pt x="1007" y="5201"/>
                </a:lnTo>
                <a:lnTo>
                  <a:pt x="1007" y="5257"/>
                </a:lnTo>
                <a:lnTo>
                  <a:pt x="988" y="5313"/>
                </a:lnTo>
                <a:lnTo>
                  <a:pt x="932" y="5406"/>
                </a:lnTo>
                <a:lnTo>
                  <a:pt x="839" y="5462"/>
                </a:lnTo>
                <a:lnTo>
                  <a:pt x="802" y="5480"/>
                </a:lnTo>
                <a:lnTo>
                  <a:pt x="690" y="5480"/>
                </a:lnTo>
                <a:lnTo>
                  <a:pt x="634" y="5462"/>
                </a:lnTo>
                <a:lnTo>
                  <a:pt x="541" y="5406"/>
                </a:lnTo>
                <a:lnTo>
                  <a:pt x="485" y="5313"/>
                </a:lnTo>
                <a:lnTo>
                  <a:pt x="466" y="5257"/>
                </a:lnTo>
                <a:lnTo>
                  <a:pt x="466" y="5201"/>
                </a:lnTo>
                <a:lnTo>
                  <a:pt x="466" y="5145"/>
                </a:lnTo>
                <a:lnTo>
                  <a:pt x="485" y="5107"/>
                </a:lnTo>
                <a:lnTo>
                  <a:pt x="541" y="5014"/>
                </a:lnTo>
                <a:lnTo>
                  <a:pt x="634" y="4958"/>
                </a:lnTo>
                <a:lnTo>
                  <a:pt x="690" y="4940"/>
                </a:lnTo>
                <a:close/>
                <a:moveTo>
                  <a:pt x="1976" y="2908"/>
                </a:moveTo>
                <a:lnTo>
                  <a:pt x="205" y="4679"/>
                </a:lnTo>
                <a:lnTo>
                  <a:pt x="112" y="4809"/>
                </a:lnTo>
                <a:lnTo>
                  <a:pt x="56" y="4940"/>
                </a:lnTo>
                <a:lnTo>
                  <a:pt x="0" y="5070"/>
                </a:lnTo>
                <a:lnTo>
                  <a:pt x="0" y="5201"/>
                </a:lnTo>
                <a:lnTo>
                  <a:pt x="0" y="5350"/>
                </a:lnTo>
                <a:lnTo>
                  <a:pt x="56" y="5480"/>
                </a:lnTo>
                <a:lnTo>
                  <a:pt x="112" y="5611"/>
                </a:lnTo>
                <a:lnTo>
                  <a:pt x="205" y="5741"/>
                </a:lnTo>
                <a:lnTo>
                  <a:pt x="336" y="5834"/>
                </a:lnTo>
                <a:lnTo>
                  <a:pt x="466" y="5890"/>
                </a:lnTo>
                <a:lnTo>
                  <a:pt x="596" y="5946"/>
                </a:lnTo>
                <a:lnTo>
                  <a:pt x="876" y="5946"/>
                </a:lnTo>
                <a:lnTo>
                  <a:pt x="1007" y="5890"/>
                </a:lnTo>
                <a:lnTo>
                  <a:pt x="1137" y="5834"/>
                </a:lnTo>
                <a:lnTo>
                  <a:pt x="1268" y="5741"/>
                </a:lnTo>
                <a:lnTo>
                  <a:pt x="2703" y="4306"/>
                </a:lnTo>
                <a:lnTo>
                  <a:pt x="2647" y="4120"/>
                </a:lnTo>
                <a:lnTo>
                  <a:pt x="2610" y="3933"/>
                </a:lnTo>
                <a:lnTo>
                  <a:pt x="2610" y="3765"/>
                </a:lnTo>
                <a:lnTo>
                  <a:pt x="2628" y="3579"/>
                </a:lnTo>
                <a:lnTo>
                  <a:pt x="1976" y="2908"/>
                </a:lnTo>
                <a:close/>
                <a:moveTo>
                  <a:pt x="727" y="0"/>
                </a:moveTo>
                <a:lnTo>
                  <a:pt x="0" y="746"/>
                </a:lnTo>
                <a:lnTo>
                  <a:pt x="1100" y="2237"/>
                </a:lnTo>
                <a:lnTo>
                  <a:pt x="1827" y="2237"/>
                </a:lnTo>
                <a:lnTo>
                  <a:pt x="3057" y="3467"/>
                </a:lnTo>
                <a:lnTo>
                  <a:pt x="3020" y="3598"/>
                </a:lnTo>
                <a:lnTo>
                  <a:pt x="2982" y="3728"/>
                </a:lnTo>
                <a:lnTo>
                  <a:pt x="2982" y="3859"/>
                </a:lnTo>
                <a:lnTo>
                  <a:pt x="2982" y="3989"/>
                </a:lnTo>
                <a:lnTo>
                  <a:pt x="3020" y="4120"/>
                </a:lnTo>
                <a:lnTo>
                  <a:pt x="3057" y="4231"/>
                </a:lnTo>
                <a:lnTo>
                  <a:pt x="3132" y="4362"/>
                </a:lnTo>
                <a:lnTo>
                  <a:pt x="3225" y="4455"/>
                </a:lnTo>
                <a:lnTo>
                  <a:pt x="4585" y="5816"/>
                </a:lnTo>
                <a:lnTo>
                  <a:pt x="4660" y="5872"/>
                </a:lnTo>
                <a:lnTo>
                  <a:pt x="4735" y="5909"/>
                </a:lnTo>
                <a:lnTo>
                  <a:pt x="4809" y="5946"/>
                </a:lnTo>
                <a:lnTo>
                  <a:pt x="4977" y="5946"/>
                </a:lnTo>
                <a:lnTo>
                  <a:pt x="5051" y="5909"/>
                </a:lnTo>
                <a:lnTo>
                  <a:pt x="5126" y="5872"/>
                </a:lnTo>
                <a:lnTo>
                  <a:pt x="5201" y="5816"/>
                </a:lnTo>
                <a:lnTo>
                  <a:pt x="5816" y="5201"/>
                </a:lnTo>
                <a:lnTo>
                  <a:pt x="5853" y="5145"/>
                </a:lnTo>
                <a:lnTo>
                  <a:pt x="5909" y="5070"/>
                </a:lnTo>
                <a:lnTo>
                  <a:pt x="5927" y="4977"/>
                </a:lnTo>
                <a:lnTo>
                  <a:pt x="5927" y="4902"/>
                </a:lnTo>
                <a:lnTo>
                  <a:pt x="5927" y="4828"/>
                </a:lnTo>
                <a:lnTo>
                  <a:pt x="5909" y="4735"/>
                </a:lnTo>
                <a:lnTo>
                  <a:pt x="5853" y="4660"/>
                </a:lnTo>
                <a:lnTo>
                  <a:pt x="5816" y="4604"/>
                </a:lnTo>
                <a:lnTo>
                  <a:pt x="4455" y="3243"/>
                </a:lnTo>
                <a:lnTo>
                  <a:pt x="4343" y="3150"/>
                </a:lnTo>
                <a:lnTo>
                  <a:pt x="4231" y="3076"/>
                </a:lnTo>
                <a:lnTo>
                  <a:pt x="4101" y="3020"/>
                </a:lnTo>
                <a:lnTo>
                  <a:pt x="3970" y="3001"/>
                </a:lnTo>
                <a:lnTo>
                  <a:pt x="3840" y="2983"/>
                </a:lnTo>
                <a:lnTo>
                  <a:pt x="3709" y="3001"/>
                </a:lnTo>
                <a:lnTo>
                  <a:pt x="3579" y="3020"/>
                </a:lnTo>
                <a:lnTo>
                  <a:pt x="3467" y="3076"/>
                </a:lnTo>
                <a:lnTo>
                  <a:pt x="2218" y="1845"/>
                </a:lnTo>
                <a:lnTo>
                  <a:pt x="2218" y="1119"/>
                </a:lnTo>
                <a:lnTo>
                  <a:pt x="727" y="0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" name="Google Shape;221;p8">
            <a:extLst>
              <a:ext uri="{FF2B5EF4-FFF2-40B4-BE49-F238E27FC236}">
                <a16:creationId xmlns:a16="http://schemas.microsoft.com/office/drawing/2014/main" id="{265E2255-8E2B-4EBD-9827-EE4804D0FE4A}"/>
              </a:ext>
            </a:extLst>
          </p:cNvPr>
          <p:cNvSpPr/>
          <p:nvPr/>
        </p:nvSpPr>
        <p:spPr>
          <a:xfrm>
            <a:off x="5811207" y="5050588"/>
            <a:ext cx="300073" cy="239808"/>
          </a:xfrm>
          <a:custGeom>
            <a:avLst/>
            <a:gdLst/>
            <a:ahLst/>
            <a:cxnLst/>
            <a:rect l="l" t="t" r="r" b="b"/>
            <a:pathLst>
              <a:path w="7419" h="5929" extrusionOk="0">
                <a:moveTo>
                  <a:pt x="2647" y="839"/>
                </a:moveTo>
                <a:lnTo>
                  <a:pt x="2703" y="858"/>
                </a:lnTo>
                <a:lnTo>
                  <a:pt x="2796" y="914"/>
                </a:lnTo>
                <a:lnTo>
                  <a:pt x="2852" y="1007"/>
                </a:lnTo>
                <a:lnTo>
                  <a:pt x="2871" y="1063"/>
                </a:lnTo>
                <a:lnTo>
                  <a:pt x="2871" y="1119"/>
                </a:lnTo>
                <a:lnTo>
                  <a:pt x="2871" y="1175"/>
                </a:lnTo>
                <a:lnTo>
                  <a:pt x="2852" y="1231"/>
                </a:lnTo>
                <a:lnTo>
                  <a:pt x="2796" y="1305"/>
                </a:lnTo>
                <a:lnTo>
                  <a:pt x="2703" y="1380"/>
                </a:lnTo>
                <a:lnTo>
                  <a:pt x="2647" y="1380"/>
                </a:lnTo>
                <a:lnTo>
                  <a:pt x="2591" y="1399"/>
                </a:lnTo>
                <a:lnTo>
                  <a:pt x="2535" y="1380"/>
                </a:lnTo>
                <a:lnTo>
                  <a:pt x="2479" y="1380"/>
                </a:lnTo>
                <a:lnTo>
                  <a:pt x="2405" y="1305"/>
                </a:lnTo>
                <a:lnTo>
                  <a:pt x="2330" y="1231"/>
                </a:lnTo>
                <a:lnTo>
                  <a:pt x="2330" y="1175"/>
                </a:lnTo>
                <a:lnTo>
                  <a:pt x="2311" y="1119"/>
                </a:lnTo>
                <a:lnTo>
                  <a:pt x="2330" y="1063"/>
                </a:lnTo>
                <a:lnTo>
                  <a:pt x="2330" y="1007"/>
                </a:lnTo>
                <a:lnTo>
                  <a:pt x="2405" y="914"/>
                </a:lnTo>
                <a:lnTo>
                  <a:pt x="2479" y="858"/>
                </a:lnTo>
                <a:lnTo>
                  <a:pt x="2535" y="839"/>
                </a:lnTo>
                <a:close/>
                <a:moveTo>
                  <a:pt x="1174" y="2331"/>
                </a:moveTo>
                <a:lnTo>
                  <a:pt x="1212" y="2349"/>
                </a:lnTo>
                <a:lnTo>
                  <a:pt x="1305" y="2405"/>
                </a:lnTo>
                <a:lnTo>
                  <a:pt x="1361" y="2498"/>
                </a:lnTo>
                <a:lnTo>
                  <a:pt x="1379" y="2536"/>
                </a:lnTo>
                <a:lnTo>
                  <a:pt x="1398" y="2591"/>
                </a:lnTo>
                <a:lnTo>
                  <a:pt x="1379" y="2647"/>
                </a:lnTo>
                <a:lnTo>
                  <a:pt x="1361" y="2703"/>
                </a:lnTo>
                <a:lnTo>
                  <a:pt x="1305" y="2797"/>
                </a:lnTo>
                <a:lnTo>
                  <a:pt x="1212" y="2852"/>
                </a:lnTo>
                <a:lnTo>
                  <a:pt x="1174" y="2871"/>
                </a:lnTo>
                <a:lnTo>
                  <a:pt x="1062" y="2871"/>
                </a:lnTo>
                <a:lnTo>
                  <a:pt x="1007" y="2852"/>
                </a:lnTo>
                <a:lnTo>
                  <a:pt x="913" y="2797"/>
                </a:lnTo>
                <a:lnTo>
                  <a:pt x="857" y="2703"/>
                </a:lnTo>
                <a:lnTo>
                  <a:pt x="839" y="2647"/>
                </a:lnTo>
                <a:lnTo>
                  <a:pt x="839" y="2591"/>
                </a:lnTo>
                <a:lnTo>
                  <a:pt x="839" y="2536"/>
                </a:lnTo>
                <a:lnTo>
                  <a:pt x="857" y="2498"/>
                </a:lnTo>
                <a:lnTo>
                  <a:pt x="913" y="2405"/>
                </a:lnTo>
                <a:lnTo>
                  <a:pt x="1007" y="2349"/>
                </a:lnTo>
                <a:lnTo>
                  <a:pt x="1062" y="2331"/>
                </a:lnTo>
                <a:close/>
                <a:moveTo>
                  <a:pt x="2647" y="2331"/>
                </a:moveTo>
                <a:lnTo>
                  <a:pt x="2703" y="2349"/>
                </a:lnTo>
                <a:lnTo>
                  <a:pt x="2796" y="2405"/>
                </a:lnTo>
                <a:lnTo>
                  <a:pt x="2852" y="2498"/>
                </a:lnTo>
                <a:lnTo>
                  <a:pt x="2871" y="2536"/>
                </a:lnTo>
                <a:lnTo>
                  <a:pt x="2871" y="2591"/>
                </a:lnTo>
                <a:lnTo>
                  <a:pt x="2871" y="2647"/>
                </a:lnTo>
                <a:lnTo>
                  <a:pt x="2852" y="2703"/>
                </a:lnTo>
                <a:lnTo>
                  <a:pt x="2796" y="2797"/>
                </a:lnTo>
                <a:lnTo>
                  <a:pt x="2703" y="2852"/>
                </a:lnTo>
                <a:lnTo>
                  <a:pt x="2647" y="2871"/>
                </a:lnTo>
                <a:lnTo>
                  <a:pt x="2535" y="2871"/>
                </a:lnTo>
                <a:lnTo>
                  <a:pt x="2479" y="2852"/>
                </a:lnTo>
                <a:lnTo>
                  <a:pt x="2405" y="2797"/>
                </a:lnTo>
                <a:lnTo>
                  <a:pt x="2330" y="2703"/>
                </a:lnTo>
                <a:lnTo>
                  <a:pt x="2330" y="2647"/>
                </a:lnTo>
                <a:lnTo>
                  <a:pt x="2311" y="2591"/>
                </a:lnTo>
                <a:lnTo>
                  <a:pt x="2330" y="2536"/>
                </a:lnTo>
                <a:lnTo>
                  <a:pt x="2330" y="2498"/>
                </a:lnTo>
                <a:lnTo>
                  <a:pt x="2405" y="2405"/>
                </a:lnTo>
                <a:lnTo>
                  <a:pt x="2479" y="2349"/>
                </a:lnTo>
                <a:lnTo>
                  <a:pt x="2535" y="2331"/>
                </a:lnTo>
                <a:close/>
                <a:moveTo>
                  <a:pt x="4138" y="2331"/>
                </a:moveTo>
                <a:lnTo>
                  <a:pt x="4194" y="2349"/>
                </a:lnTo>
                <a:lnTo>
                  <a:pt x="4269" y="2405"/>
                </a:lnTo>
                <a:lnTo>
                  <a:pt x="4343" y="2498"/>
                </a:lnTo>
                <a:lnTo>
                  <a:pt x="4362" y="2536"/>
                </a:lnTo>
                <a:lnTo>
                  <a:pt x="4362" y="2591"/>
                </a:lnTo>
                <a:lnTo>
                  <a:pt x="4362" y="2647"/>
                </a:lnTo>
                <a:lnTo>
                  <a:pt x="4343" y="2703"/>
                </a:lnTo>
                <a:lnTo>
                  <a:pt x="4269" y="2797"/>
                </a:lnTo>
                <a:lnTo>
                  <a:pt x="4194" y="2852"/>
                </a:lnTo>
                <a:lnTo>
                  <a:pt x="4138" y="2871"/>
                </a:lnTo>
                <a:lnTo>
                  <a:pt x="4026" y="2871"/>
                </a:lnTo>
                <a:lnTo>
                  <a:pt x="3970" y="2852"/>
                </a:lnTo>
                <a:lnTo>
                  <a:pt x="3877" y="2797"/>
                </a:lnTo>
                <a:lnTo>
                  <a:pt x="3821" y="2703"/>
                </a:lnTo>
                <a:lnTo>
                  <a:pt x="3803" y="2647"/>
                </a:lnTo>
                <a:lnTo>
                  <a:pt x="3803" y="2591"/>
                </a:lnTo>
                <a:lnTo>
                  <a:pt x="3803" y="2536"/>
                </a:lnTo>
                <a:lnTo>
                  <a:pt x="3821" y="2498"/>
                </a:lnTo>
                <a:lnTo>
                  <a:pt x="3877" y="2405"/>
                </a:lnTo>
                <a:lnTo>
                  <a:pt x="3970" y="2349"/>
                </a:lnTo>
                <a:lnTo>
                  <a:pt x="4026" y="2331"/>
                </a:lnTo>
                <a:close/>
                <a:moveTo>
                  <a:pt x="2647" y="3803"/>
                </a:moveTo>
                <a:lnTo>
                  <a:pt x="2703" y="3822"/>
                </a:lnTo>
                <a:lnTo>
                  <a:pt x="2796" y="3896"/>
                </a:lnTo>
                <a:lnTo>
                  <a:pt x="2852" y="3971"/>
                </a:lnTo>
                <a:lnTo>
                  <a:pt x="2871" y="4027"/>
                </a:lnTo>
                <a:lnTo>
                  <a:pt x="2871" y="4083"/>
                </a:lnTo>
                <a:lnTo>
                  <a:pt x="2871" y="4139"/>
                </a:lnTo>
                <a:lnTo>
                  <a:pt x="2852" y="4195"/>
                </a:lnTo>
                <a:lnTo>
                  <a:pt x="2796" y="4288"/>
                </a:lnTo>
                <a:lnTo>
                  <a:pt x="2703" y="4344"/>
                </a:lnTo>
                <a:lnTo>
                  <a:pt x="2647" y="4362"/>
                </a:lnTo>
                <a:lnTo>
                  <a:pt x="2535" y="4362"/>
                </a:lnTo>
                <a:lnTo>
                  <a:pt x="2479" y="4344"/>
                </a:lnTo>
                <a:lnTo>
                  <a:pt x="2405" y="4288"/>
                </a:lnTo>
                <a:lnTo>
                  <a:pt x="2330" y="4195"/>
                </a:lnTo>
                <a:lnTo>
                  <a:pt x="2330" y="4139"/>
                </a:lnTo>
                <a:lnTo>
                  <a:pt x="2311" y="4083"/>
                </a:lnTo>
                <a:lnTo>
                  <a:pt x="2330" y="4027"/>
                </a:lnTo>
                <a:lnTo>
                  <a:pt x="2330" y="3971"/>
                </a:lnTo>
                <a:lnTo>
                  <a:pt x="2405" y="3896"/>
                </a:lnTo>
                <a:lnTo>
                  <a:pt x="2479" y="3822"/>
                </a:lnTo>
                <a:lnTo>
                  <a:pt x="2535" y="3803"/>
                </a:lnTo>
                <a:close/>
                <a:moveTo>
                  <a:pt x="5629" y="3803"/>
                </a:moveTo>
                <a:lnTo>
                  <a:pt x="5667" y="3822"/>
                </a:lnTo>
                <a:lnTo>
                  <a:pt x="5760" y="3896"/>
                </a:lnTo>
                <a:lnTo>
                  <a:pt x="5816" y="3971"/>
                </a:lnTo>
                <a:lnTo>
                  <a:pt x="5834" y="4027"/>
                </a:lnTo>
                <a:lnTo>
                  <a:pt x="5853" y="4083"/>
                </a:lnTo>
                <a:lnTo>
                  <a:pt x="5834" y="4139"/>
                </a:lnTo>
                <a:lnTo>
                  <a:pt x="5816" y="4195"/>
                </a:lnTo>
                <a:lnTo>
                  <a:pt x="5760" y="4288"/>
                </a:lnTo>
                <a:lnTo>
                  <a:pt x="5667" y="4344"/>
                </a:lnTo>
                <a:lnTo>
                  <a:pt x="5629" y="4362"/>
                </a:lnTo>
                <a:lnTo>
                  <a:pt x="5517" y="4362"/>
                </a:lnTo>
                <a:lnTo>
                  <a:pt x="5461" y="4344"/>
                </a:lnTo>
                <a:lnTo>
                  <a:pt x="5368" y="4288"/>
                </a:lnTo>
                <a:lnTo>
                  <a:pt x="5312" y="4195"/>
                </a:lnTo>
                <a:lnTo>
                  <a:pt x="5294" y="4139"/>
                </a:lnTo>
                <a:lnTo>
                  <a:pt x="5294" y="4083"/>
                </a:lnTo>
                <a:lnTo>
                  <a:pt x="5294" y="4027"/>
                </a:lnTo>
                <a:lnTo>
                  <a:pt x="5312" y="3971"/>
                </a:lnTo>
                <a:lnTo>
                  <a:pt x="5368" y="3896"/>
                </a:lnTo>
                <a:lnTo>
                  <a:pt x="5461" y="3822"/>
                </a:lnTo>
                <a:lnTo>
                  <a:pt x="5517" y="3803"/>
                </a:lnTo>
                <a:close/>
                <a:moveTo>
                  <a:pt x="2591" y="1"/>
                </a:moveTo>
                <a:lnTo>
                  <a:pt x="2479" y="19"/>
                </a:lnTo>
                <a:lnTo>
                  <a:pt x="2386" y="38"/>
                </a:lnTo>
                <a:lnTo>
                  <a:pt x="2274" y="94"/>
                </a:lnTo>
                <a:lnTo>
                  <a:pt x="2200" y="168"/>
                </a:lnTo>
                <a:lnTo>
                  <a:pt x="168" y="2200"/>
                </a:lnTo>
                <a:lnTo>
                  <a:pt x="93" y="2293"/>
                </a:lnTo>
                <a:lnTo>
                  <a:pt x="37" y="2386"/>
                </a:lnTo>
                <a:lnTo>
                  <a:pt x="0" y="2498"/>
                </a:lnTo>
                <a:lnTo>
                  <a:pt x="0" y="2591"/>
                </a:lnTo>
                <a:lnTo>
                  <a:pt x="0" y="2703"/>
                </a:lnTo>
                <a:lnTo>
                  <a:pt x="37" y="2815"/>
                </a:lnTo>
                <a:lnTo>
                  <a:pt x="93" y="2908"/>
                </a:lnTo>
                <a:lnTo>
                  <a:pt x="168" y="3002"/>
                </a:lnTo>
                <a:lnTo>
                  <a:pt x="2200" y="5033"/>
                </a:lnTo>
                <a:lnTo>
                  <a:pt x="2274" y="5108"/>
                </a:lnTo>
                <a:lnTo>
                  <a:pt x="2386" y="5164"/>
                </a:lnTo>
                <a:lnTo>
                  <a:pt x="2479" y="5182"/>
                </a:lnTo>
                <a:lnTo>
                  <a:pt x="2591" y="5201"/>
                </a:lnTo>
                <a:lnTo>
                  <a:pt x="2703" y="5182"/>
                </a:lnTo>
                <a:lnTo>
                  <a:pt x="2815" y="5164"/>
                </a:lnTo>
                <a:lnTo>
                  <a:pt x="2908" y="5108"/>
                </a:lnTo>
                <a:lnTo>
                  <a:pt x="3001" y="5033"/>
                </a:lnTo>
                <a:lnTo>
                  <a:pt x="5033" y="3002"/>
                </a:lnTo>
                <a:lnTo>
                  <a:pt x="5107" y="2908"/>
                </a:lnTo>
                <a:lnTo>
                  <a:pt x="5145" y="2815"/>
                </a:lnTo>
                <a:lnTo>
                  <a:pt x="5182" y="2703"/>
                </a:lnTo>
                <a:lnTo>
                  <a:pt x="5201" y="2591"/>
                </a:lnTo>
                <a:lnTo>
                  <a:pt x="5182" y="2498"/>
                </a:lnTo>
                <a:lnTo>
                  <a:pt x="5145" y="2386"/>
                </a:lnTo>
                <a:lnTo>
                  <a:pt x="5107" y="2293"/>
                </a:lnTo>
                <a:lnTo>
                  <a:pt x="5033" y="2200"/>
                </a:lnTo>
                <a:lnTo>
                  <a:pt x="3001" y="168"/>
                </a:lnTo>
                <a:lnTo>
                  <a:pt x="2908" y="94"/>
                </a:lnTo>
                <a:lnTo>
                  <a:pt x="2815" y="38"/>
                </a:lnTo>
                <a:lnTo>
                  <a:pt x="2703" y="19"/>
                </a:lnTo>
                <a:lnTo>
                  <a:pt x="2591" y="1"/>
                </a:lnTo>
                <a:close/>
                <a:moveTo>
                  <a:pt x="5480" y="2219"/>
                </a:moveTo>
                <a:lnTo>
                  <a:pt x="5536" y="2349"/>
                </a:lnTo>
                <a:lnTo>
                  <a:pt x="5555" y="2498"/>
                </a:lnTo>
                <a:lnTo>
                  <a:pt x="5555" y="2629"/>
                </a:lnTo>
                <a:lnTo>
                  <a:pt x="5555" y="2759"/>
                </a:lnTo>
                <a:lnTo>
                  <a:pt x="5517" y="2908"/>
                </a:lnTo>
                <a:lnTo>
                  <a:pt x="5461" y="3020"/>
                </a:lnTo>
                <a:lnTo>
                  <a:pt x="5387" y="3151"/>
                </a:lnTo>
                <a:lnTo>
                  <a:pt x="5294" y="3263"/>
                </a:lnTo>
                <a:lnTo>
                  <a:pt x="3709" y="4847"/>
                </a:lnTo>
                <a:lnTo>
                  <a:pt x="3709" y="5387"/>
                </a:lnTo>
                <a:lnTo>
                  <a:pt x="3728" y="5499"/>
                </a:lnTo>
                <a:lnTo>
                  <a:pt x="3747" y="5593"/>
                </a:lnTo>
                <a:lnTo>
                  <a:pt x="3803" y="5686"/>
                </a:lnTo>
                <a:lnTo>
                  <a:pt x="3877" y="5779"/>
                </a:lnTo>
                <a:lnTo>
                  <a:pt x="3952" y="5835"/>
                </a:lnTo>
                <a:lnTo>
                  <a:pt x="4045" y="5891"/>
                </a:lnTo>
                <a:lnTo>
                  <a:pt x="4157" y="5928"/>
                </a:lnTo>
                <a:lnTo>
                  <a:pt x="6971" y="5928"/>
                </a:lnTo>
                <a:lnTo>
                  <a:pt x="7083" y="5891"/>
                </a:lnTo>
                <a:lnTo>
                  <a:pt x="7176" y="5835"/>
                </a:lnTo>
                <a:lnTo>
                  <a:pt x="7251" y="5779"/>
                </a:lnTo>
                <a:lnTo>
                  <a:pt x="7325" y="5686"/>
                </a:lnTo>
                <a:lnTo>
                  <a:pt x="7381" y="5593"/>
                </a:lnTo>
                <a:lnTo>
                  <a:pt x="7419" y="5499"/>
                </a:lnTo>
                <a:lnTo>
                  <a:pt x="7419" y="5387"/>
                </a:lnTo>
                <a:lnTo>
                  <a:pt x="7419" y="2778"/>
                </a:lnTo>
                <a:lnTo>
                  <a:pt x="7419" y="2666"/>
                </a:lnTo>
                <a:lnTo>
                  <a:pt x="7381" y="2573"/>
                </a:lnTo>
                <a:lnTo>
                  <a:pt x="7325" y="2461"/>
                </a:lnTo>
                <a:lnTo>
                  <a:pt x="7251" y="2386"/>
                </a:lnTo>
                <a:lnTo>
                  <a:pt x="7176" y="2312"/>
                </a:lnTo>
                <a:lnTo>
                  <a:pt x="7083" y="2275"/>
                </a:lnTo>
                <a:lnTo>
                  <a:pt x="6971" y="2237"/>
                </a:lnTo>
                <a:lnTo>
                  <a:pt x="6859" y="2219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6" name="Google Shape;88;p7">
            <a:extLst>
              <a:ext uri="{FF2B5EF4-FFF2-40B4-BE49-F238E27FC236}">
                <a16:creationId xmlns:a16="http://schemas.microsoft.com/office/drawing/2014/main" id="{604E1269-C7D0-482B-AB09-D6C029860551}"/>
              </a:ext>
            </a:extLst>
          </p:cNvPr>
          <p:cNvSpPr/>
          <p:nvPr/>
        </p:nvSpPr>
        <p:spPr>
          <a:xfrm>
            <a:off x="10348947" y="5054296"/>
            <a:ext cx="210809" cy="176721"/>
          </a:xfrm>
          <a:custGeom>
            <a:avLst/>
            <a:gdLst/>
            <a:ahLst/>
            <a:cxnLst/>
            <a:rect l="l" t="t" r="r" b="b"/>
            <a:pathLst>
              <a:path w="7420" h="5201" extrusionOk="0">
                <a:moveTo>
                  <a:pt x="6226" y="597"/>
                </a:moveTo>
                <a:lnTo>
                  <a:pt x="6543" y="653"/>
                </a:lnTo>
                <a:lnTo>
                  <a:pt x="6860" y="727"/>
                </a:lnTo>
                <a:lnTo>
                  <a:pt x="6860" y="1305"/>
                </a:lnTo>
                <a:lnTo>
                  <a:pt x="6729" y="1268"/>
                </a:lnTo>
                <a:lnTo>
                  <a:pt x="6618" y="1230"/>
                </a:lnTo>
                <a:lnTo>
                  <a:pt x="6506" y="1156"/>
                </a:lnTo>
                <a:lnTo>
                  <a:pt x="6412" y="1063"/>
                </a:lnTo>
                <a:lnTo>
                  <a:pt x="6338" y="969"/>
                </a:lnTo>
                <a:lnTo>
                  <a:pt x="6282" y="858"/>
                </a:lnTo>
                <a:lnTo>
                  <a:pt x="6226" y="727"/>
                </a:lnTo>
                <a:lnTo>
                  <a:pt x="6226" y="597"/>
                </a:lnTo>
                <a:close/>
                <a:moveTo>
                  <a:pt x="560" y="1175"/>
                </a:moveTo>
                <a:lnTo>
                  <a:pt x="914" y="1230"/>
                </a:lnTo>
                <a:lnTo>
                  <a:pt x="1287" y="1268"/>
                </a:lnTo>
                <a:lnTo>
                  <a:pt x="1249" y="1398"/>
                </a:lnTo>
                <a:lnTo>
                  <a:pt x="1193" y="1510"/>
                </a:lnTo>
                <a:lnTo>
                  <a:pt x="1119" y="1603"/>
                </a:lnTo>
                <a:lnTo>
                  <a:pt x="1026" y="1696"/>
                </a:lnTo>
                <a:lnTo>
                  <a:pt x="932" y="1771"/>
                </a:lnTo>
                <a:lnTo>
                  <a:pt x="802" y="1827"/>
                </a:lnTo>
                <a:lnTo>
                  <a:pt x="690" y="1864"/>
                </a:lnTo>
                <a:lnTo>
                  <a:pt x="560" y="1864"/>
                </a:lnTo>
                <a:lnTo>
                  <a:pt x="560" y="1175"/>
                </a:lnTo>
                <a:close/>
                <a:moveTo>
                  <a:pt x="3803" y="1491"/>
                </a:moveTo>
                <a:lnTo>
                  <a:pt x="3896" y="1510"/>
                </a:lnTo>
                <a:lnTo>
                  <a:pt x="4064" y="1585"/>
                </a:lnTo>
                <a:lnTo>
                  <a:pt x="4232" y="1678"/>
                </a:lnTo>
                <a:lnTo>
                  <a:pt x="4362" y="1827"/>
                </a:lnTo>
                <a:lnTo>
                  <a:pt x="4474" y="1976"/>
                </a:lnTo>
                <a:lnTo>
                  <a:pt x="4567" y="2181"/>
                </a:lnTo>
                <a:lnTo>
                  <a:pt x="4623" y="2386"/>
                </a:lnTo>
                <a:lnTo>
                  <a:pt x="4642" y="2610"/>
                </a:lnTo>
                <a:lnTo>
                  <a:pt x="4623" y="2833"/>
                </a:lnTo>
                <a:lnTo>
                  <a:pt x="4567" y="3039"/>
                </a:lnTo>
                <a:lnTo>
                  <a:pt x="4474" y="3225"/>
                </a:lnTo>
                <a:lnTo>
                  <a:pt x="4362" y="3393"/>
                </a:lnTo>
                <a:lnTo>
                  <a:pt x="4232" y="3523"/>
                </a:lnTo>
                <a:lnTo>
                  <a:pt x="4064" y="3635"/>
                </a:lnTo>
                <a:lnTo>
                  <a:pt x="3896" y="3691"/>
                </a:lnTo>
                <a:lnTo>
                  <a:pt x="3803" y="3710"/>
                </a:lnTo>
                <a:lnTo>
                  <a:pt x="3710" y="3728"/>
                </a:lnTo>
                <a:lnTo>
                  <a:pt x="3616" y="3710"/>
                </a:lnTo>
                <a:lnTo>
                  <a:pt x="3523" y="3691"/>
                </a:lnTo>
                <a:lnTo>
                  <a:pt x="3356" y="3635"/>
                </a:lnTo>
                <a:lnTo>
                  <a:pt x="3188" y="3523"/>
                </a:lnTo>
                <a:lnTo>
                  <a:pt x="3057" y="3393"/>
                </a:lnTo>
                <a:lnTo>
                  <a:pt x="2945" y="3225"/>
                </a:lnTo>
                <a:lnTo>
                  <a:pt x="2852" y="3039"/>
                </a:lnTo>
                <a:lnTo>
                  <a:pt x="2796" y="2833"/>
                </a:lnTo>
                <a:lnTo>
                  <a:pt x="2778" y="2610"/>
                </a:lnTo>
                <a:lnTo>
                  <a:pt x="2796" y="2386"/>
                </a:lnTo>
                <a:lnTo>
                  <a:pt x="2852" y="2181"/>
                </a:lnTo>
                <a:lnTo>
                  <a:pt x="2945" y="1976"/>
                </a:lnTo>
                <a:lnTo>
                  <a:pt x="3057" y="1827"/>
                </a:lnTo>
                <a:lnTo>
                  <a:pt x="3188" y="1678"/>
                </a:lnTo>
                <a:lnTo>
                  <a:pt x="3356" y="1585"/>
                </a:lnTo>
                <a:lnTo>
                  <a:pt x="3523" y="1510"/>
                </a:lnTo>
                <a:lnTo>
                  <a:pt x="3616" y="1491"/>
                </a:lnTo>
                <a:close/>
                <a:moveTo>
                  <a:pt x="6860" y="3374"/>
                </a:moveTo>
                <a:lnTo>
                  <a:pt x="6860" y="4045"/>
                </a:lnTo>
                <a:lnTo>
                  <a:pt x="6562" y="3989"/>
                </a:lnTo>
                <a:lnTo>
                  <a:pt x="6245" y="3952"/>
                </a:lnTo>
                <a:lnTo>
                  <a:pt x="6263" y="3840"/>
                </a:lnTo>
                <a:lnTo>
                  <a:pt x="6319" y="3728"/>
                </a:lnTo>
                <a:lnTo>
                  <a:pt x="6375" y="3635"/>
                </a:lnTo>
                <a:lnTo>
                  <a:pt x="6468" y="3560"/>
                </a:lnTo>
                <a:lnTo>
                  <a:pt x="6543" y="3486"/>
                </a:lnTo>
                <a:lnTo>
                  <a:pt x="6655" y="3430"/>
                </a:lnTo>
                <a:lnTo>
                  <a:pt x="6748" y="3393"/>
                </a:lnTo>
                <a:lnTo>
                  <a:pt x="6860" y="3374"/>
                </a:lnTo>
                <a:close/>
                <a:moveTo>
                  <a:pt x="560" y="3915"/>
                </a:moveTo>
                <a:lnTo>
                  <a:pt x="709" y="3933"/>
                </a:lnTo>
                <a:lnTo>
                  <a:pt x="839" y="3971"/>
                </a:lnTo>
                <a:lnTo>
                  <a:pt x="951" y="4045"/>
                </a:lnTo>
                <a:lnTo>
                  <a:pt x="1063" y="4138"/>
                </a:lnTo>
                <a:lnTo>
                  <a:pt x="1156" y="4231"/>
                </a:lnTo>
                <a:lnTo>
                  <a:pt x="1231" y="4362"/>
                </a:lnTo>
                <a:lnTo>
                  <a:pt x="1268" y="4492"/>
                </a:lnTo>
                <a:lnTo>
                  <a:pt x="1287" y="4642"/>
                </a:lnTo>
                <a:lnTo>
                  <a:pt x="1100" y="4604"/>
                </a:lnTo>
                <a:lnTo>
                  <a:pt x="914" y="4586"/>
                </a:lnTo>
                <a:lnTo>
                  <a:pt x="727" y="4530"/>
                </a:lnTo>
                <a:lnTo>
                  <a:pt x="560" y="4474"/>
                </a:lnTo>
                <a:lnTo>
                  <a:pt x="560" y="3915"/>
                </a:lnTo>
                <a:close/>
                <a:moveTo>
                  <a:pt x="5853" y="0"/>
                </a:moveTo>
                <a:lnTo>
                  <a:pt x="5592" y="19"/>
                </a:lnTo>
                <a:lnTo>
                  <a:pt x="5313" y="37"/>
                </a:lnTo>
                <a:lnTo>
                  <a:pt x="4791" y="112"/>
                </a:lnTo>
                <a:lnTo>
                  <a:pt x="4250" y="243"/>
                </a:lnTo>
                <a:lnTo>
                  <a:pt x="3710" y="373"/>
                </a:lnTo>
                <a:lnTo>
                  <a:pt x="3169" y="503"/>
                </a:lnTo>
                <a:lnTo>
                  <a:pt x="2647" y="615"/>
                </a:lnTo>
                <a:lnTo>
                  <a:pt x="2107" y="709"/>
                </a:lnTo>
                <a:lnTo>
                  <a:pt x="1827" y="727"/>
                </a:lnTo>
                <a:lnTo>
                  <a:pt x="1305" y="727"/>
                </a:lnTo>
                <a:lnTo>
                  <a:pt x="1026" y="690"/>
                </a:lnTo>
                <a:lnTo>
                  <a:pt x="765" y="653"/>
                </a:lnTo>
                <a:lnTo>
                  <a:pt x="485" y="578"/>
                </a:lnTo>
                <a:lnTo>
                  <a:pt x="373" y="559"/>
                </a:lnTo>
                <a:lnTo>
                  <a:pt x="299" y="559"/>
                </a:lnTo>
                <a:lnTo>
                  <a:pt x="224" y="578"/>
                </a:lnTo>
                <a:lnTo>
                  <a:pt x="168" y="615"/>
                </a:lnTo>
                <a:lnTo>
                  <a:pt x="112" y="653"/>
                </a:lnTo>
                <a:lnTo>
                  <a:pt x="56" y="709"/>
                </a:lnTo>
                <a:lnTo>
                  <a:pt x="38" y="764"/>
                </a:lnTo>
                <a:lnTo>
                  <a:pt x="0" y="839"/>
                </a:lnTo>
                <a:lnTo>
                  <a:pt x="0" y="914"/>
                </a:lnTo>
                <a:lnTo>
                  <a:pt x="0" y="4604"/>
                </a:lnTo>
                <a:lnTo>
                  <a:pt x="19" y="4716"/>
                </a:lnTo>
                <a:lnTo>
                  <a:pt x="56" y="4809"/>
                </a:lnTo>
                <a:lnTo>
                  <a:pt x="131" y="4884"/>
                </a:lnTo>
                <a:lnTo>
                  <a:pt x="224" y="4940"/>
                </a:lnTo>
                <a:lnTo>
                  <a:pt x="560" y="5070"/>
                </a:lnTo>
                <a:lnTo>
                  <a:pt x="895" y="5145"/>
                </a:lnTo>
                <a:lnTo>
                  <a:pt x="1231" y="5182"/>
                </a:lnTo>
                <a:lnTo>
                  <a:pt x="1566" y="5201"/>
                </a:lnTo>
                <a:lnTo>
                  <a:pt x="1827" y="5201"/>
                </a:lnTo>
                <a:lnTo>
                  <a:pt x="2107" y="5182"/>
                </a:lnTo>
                <a:lnTo>
                  <a:pt x="2647" y="5089"/>
                </a:lnTo>
                <a:lnTo>
                  <a:pt x="3169" y="4977"/>
                </a:lnTo>
                <a:lnTo>
                  <a:pt x="3710" y="4847"/>
                </a:lnTo>
                <a:lnTo>
                  <a:pt x="4250" y="4716"/>
                </a:lnTo>
                <a:lnTo>
                  <a:pt x="4791" y="4586"/>
                </a:lnTo>
                <a:lnTo>
                  <a:pt x="5313" y="4511"/>
                </a:lnTo>
                <a:lnTo>
                  <a:pt x="5592" y="4492"/>
                </a:lnTo>
                <a:lnTo>
                  <a:pt x="5853" y="4474"/>
                </a:lnTo>
                <a:lnTo>
                  <a:pt x="6114" y="4492"/>
                </a:lnTo>
                <a:lnTo>
                  <a:pt x="6394" y="4511"/>
                </a:lnTo>
                <a:lnTo>
                  <a:pt x="6655" y="4567"/>
                </a:lnTo>
                <a:lnTo>
                  <a:pt x="6934" y="4642"/>
                </a:lnTo>
                <a:lnTo>
                  <a:pt x="7046" y="4660"/>
                </a:lnTo>
                <a:lnTo>
                  <a:pt x="7121" y="4660"/>
                </a:lnTo>
                <a:lnTo>
                  <a:pt x="7195" y="4623"/>
                </a:lnTo>
                <a:lnTo>
                  <a:pt x="7251" y="4604"/>
                </a:lnTo>
                <a:lnTo>
                  <a:pt x="7307" y="4548"/>
                </a:lnTo>
                <a:lnTo>
                  <a:pt x="7363" y="4492"/>
                </a:lnTo>
                <a:lnTo>
                  <a:pt x="7400" y="4437"/>
                </a:lnTo>
                <a:lnTo>
                  <a:pt x="7419" y="4362"/>
                </a:lnTo>
                <a:lnTo>
                  <a:pt x="7419" y="4287"/>
                </a:lnTo>
                <a:lnTo>
                  <a:pt x="7419" y="615"/>
                </a:lnTo>
                <a:lnTo>
                  <a:pt x="7400" y="503"/>
                </a:lnTo>
                <a:lnTo>
                  <a:pt x="7363" y="410"/>
                </a:lnTo>
                <a:lnTo>
                  <a:pt x="7289" y="317"/>
                </a:lnTo>
                <a:lnTo>
                  <a:pt x="7195" y="261"/>
                </a:lnTo>
                <a:lnTo>
                  <a:pt x="6860" y="149"/>
                </a:lnTo>
                <a:lnTo>
                  <a:pt x="6524" y="75"/>
                </a:lnTo>
                <a:lnTo>
                  <a:pt x="6189" y="19"/>
                </a:lnTo>
                <a:lnTo>
                  <a:pt x="5853" y="0"/>
                </a:lnTo>
                <a:close/>
              </a:path>
            </a:pathLst>
          </a:custGeom>
          <a:solidFill>
            <a:srgbClr val="ABE33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F1D067-B581-42E2-88C9-AFF50E33BF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3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835"/>
    </mc:Choice>
    <mc:Fallback xmlns="">
      <p:transition spd="slow" advTm="428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500" y="2341933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1.</a:t>
            </a:r>
            <a:endParaRPr dirty="0">
              <a:solidFill>
                <a:srgbClr val="ABE33F"/>
              </a:solidFill>
            </a:endParaRPr>
          </a:p>
          <a:p>
            <a:r>
              <a:rPr lang="en-US" dirty="0"/>
              <a:t>2D tile map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888333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C05D56-3CA3-425D-A085-DE6B947605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l"/>
            <a:fld id="{00000000-1234-1234-1234-123412341234}" type="slidenum">
              <a:rPr lang="en" smtClean="0"/>
              <a:pPr algn="l"/>
              <a:t>8</a:t>
            </a:fld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4F93844-BCCD-4E01-87F4-3C53DB149A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16" y="170328"/>
            <a:ext cx="4585807" cy="37961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B4E9E8-F56A-42D9-8C16-F3E147A8B0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0679" y="170328"/>
            <a:ext cx="4682106" cy="3305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F4D1E2-3EA6-494D-A6B6-2685BBA9A0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37382" y="5383569"/>
            <a:ext cx="4763165" cy="676369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A049C64-655E-4728-8010-E7BB677C71B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352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924"/>
    </mc:Choice>
    <mc:Fallback xmlns="">
      <p:transition spd="slow" advTm="69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ctrTitle"/>
          </p:nvPr>
        </p:nvSpPr>
        <p:spPr>
          <a:xfrm>
            <a:off x="2420700" y="2517533"/>
            <a:ext cx="7350800" cy="15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 dirty="0">
                <a:solidFill>
                  <a:srgbClr val="ABE33F"/>
                </a:solidFill>
              </a:rPr>
              <a:t>2.</a:t>
            </a:r>
            <a:endParaRPr dirty="0">
              <a:solidFill>
                <a:srgbClr val="ABE33F"/>
              </a:solidFill>
            </a:endParaRPr>
          </a:p>
          <a:p>
            <a:r>
              <a:rPr lang="en-US" dirty="0"/>
              <a:t>Basic Player Interaction</a:t>
            </a:r>
            <a:endParaRPr dirty="0"/>
          </a:p>
        </p:txBody>
      </p:sp>
      <p:sp>
        <p:nvSpPr>
          <p:cNvPr id="125" name="Google Shape;125;p14"/>
          <p:cNvSpPr txBox="1">
            <a:spLocks noGrp="1"/>
          </p:cNvSpPr>
          <p:nvPr>
            <p:ph type="subTitle" idx="1"/>
          </p:nvPr>
        </p:nvSpPr>
        <p:spPr>
          <a:xfrm>
            <a:off x="2420500" y="3888333"/>
            <a:ext cx="7350800" cy="104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/>
            <a:endParaRPr dirty="0"/>
          </a:p>
        </p:txBody>
      </p:sp>
      <p:sp>
        <p:nvSpPr>
          <p:cNvPr id="126" name="Google Shape;126;p14"/>
          <p:cNvSpPr txBox="1">
            <a:spLocks noGrp="1"/>
          </p:cNvSpPr>
          <p:nvPr>
            <p:ph type="sldNum" idx="12"/>
          </p:nvPr>
        </p:nvSpPr>
        <p:spPr>
          <a:xfrm>
            <a:off x="36163" y="6333135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algn="l"/>
            <a:fld id="{00000000-1234-1234-1234-123412341234}" type="slidenum">
              <a:rPr lang="en"/>
              <a:pPr algn="l"/>
              <a:t>9</a:t>
            </a:fld>
            <a:endParaRPr/>
          </a:p>
        </p:txBody>
      </p:sp>
      <p:pic>
        <p:nvPicPr>
          <p:cNvPr id="5" name="Picture 4" descr="Outline of first UI draft">
            <a:extLst>
              <a:ext uri="{FF2B5EF4-FFF2-40B4-BE49-F238E27FC236}">
                <a16:creationId xmlns:a16="http://schemas.microsoft.com/office/drawing/2014/main" id="{B7AD2262-8E1F-4D5B-9E39-71A643688251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95"/>
          <a:stretch/>
        </p:blipFill>
        <p:spPr bwMode="auto">
          <a:xfrm>
            <a:off x="343592" y="2517533"/>
            <a:ext cx="5495365" cy="368518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Screen Recording 2">
            <a:hlinkClick r:id="" action="ppaction://media"/>
            <a:extLst>
              <a:ext uri="{FF2B5EF4-FFF2-40B4-BE49-F238E27FC236}">
                <a16:creationId xmlns:a16="http://schemas.microsoft.com/office/drawing/2014/main" id="{1AC0FE0D-298C-49C3-B0B7-186D7E8001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>
                  <p14:trim end="33819.9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70162" y="203147"/>
            <a:ext cx="5418643" cy="304159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257A9AF-763A-4852-9809-94C38EA4F35D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1708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84"/>
    </mc:Choice>
    <mc:Fallback xmlns="">
      <p:transition spd="slow" advTm="352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388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5161" objId="3"/>
        <p14:stopEvt time="35284" objId="3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0.5|24.3|28.9|18.4|24.1|18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3|1.2|15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2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6.3|3.7|5.9|5.9|5.9|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3|16.5|24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|7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8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9|1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|4.3|14.5|5.1|4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5.9|5.2"/>
</p:tagLst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52B3E5C5-2AB2-48F4-BEBB-6637205458AE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2120</TotalTime>
  <Words>501</Words>
  <Application>Microsoft Office PowerPoint</Application>
  <PresentationFormat>Widescreen</PresentationFormat>
  <Paragraphs>174</Paragraphs>
  <Slides>20</Slides>
  <Notes>17</Notes>
  <HiddenSlides>0</HiddenSlides>
  <MMClips>30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Casino Inc.</vt:lpstr>
      <vt:lpstr>Index</vt:lpstr>
      <vt:lpstr>Introduction</vt:lpstr>
      <vt:lpstr>Goals</vt:lpstr>
      <vt:lpstr>Influence</vt:lpstr>
      <vt:lpstr>Specifications</vt:lpstr>
      <vt:lpstr>Milestones</vt:lpstr>
      <vt:lpstr>1. 2D tile map</vt:lpstr>
      <vt:lpstr>2. Basic Player Interaction</vt:lpstr>
      <vt:lpstr>3. Pathfinding</vt:lpstr>
      <vt:lpstr>4. AI Task Manager</vt:lpstr>
      <vt:lpstr>PowerPoint Presentation</vt:lpstr>
      <vt:lpstr>5. </vt:lpstr>
      <vt:lpstr>PowerPoint Presentation</vt:lpstr>
      <vt:lpstr>6. Casino Management</vt:lpstr>
      <vt:lpstr>7. Builders</vt:lpstr>
      <vt:lpstr>8. Poker, Blackjack, and Slot-Machines</vt:lpstr>
      <vt:lpstr>9. Guests</vt:lpstr>
      <vt:lpstr>10. Dealer</vt:lpstr>
      <vt:lpstr>Results and 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Matthieu van den Berg</dc:creator>
  <cp:lastModifiedBy>Matthieu van den Berg</cp:lastModifiedBy>
  <cp:revision>79</cp:revision>
  <dcterms:created xsi:type="dcterms:W3CDTF">2019-06-12T08:56:46Z</dcterms:created>
  <dcterms:modified xsi:type="dcterms:W3CDTF">2019-06-20T11:32:50Z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\\localhost\d$\Perforce\Matthieu140352\Y4-P2\DefencePresentation.pptx</vt:lpwstr>
  </property>
</Properties>
</file>